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6"/>
  </p:handoutMasterIdLst>
  <p:sldIdLst>
    <p:sldId id="310" r:id="rId4"/>
    <p:sldId id="264" r:id="rId5"/>
    <p:sldId id="262" r:id="rId6"/>
    <p:sldId id="315" r:id="rId7"/>
    <p:sldId id="268" r:id="rId8"/>
    <p:sldId id="322" r:id="rId9"/>
    <p:sldId id="323" r:id="rId10"/>
    <p:sldId id="352" r:id="rId11"/>
    <p:sldId id="356" r:id="rId12"/>
    <p:sldId id="343" r:id="rId13"/>
    <p:sldId id="345" r:id="rId14"/>
    <p:sldId id="354" r:id="rId15"/>
    <p:sldId id="346" r:id="rId16"/>
    <p:sldId id="348" r:id="rId17"/>
    <p:sldId id="355" r:id="rId18"/>
    <p:sldId id="349" r:id="rId19"/>
    <p:sldId id="353" r:id="rId20"/>
    <p:sldId id="360" r:id="rId21"/>
    <p:sldId id="357" r:id="rId22"/>
    <p:sldId id="359" r:id="rId23"/>
    <p:sldId id="358" r:id="rId24"/>
    <p:sldId id="340" r:id="rId2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5E3E4-5D3D-7FAA-2A98-1DDA16CAE88C}" v="11" dt="2020-07-13T15:41:57.693"/>
    <p1510:client id="{29AC5207-81DE-A6BC-EB1C-511F277C6D73}" v="75" dt="2020-07-13T12:22:48.054"/>
    <p1510:client id="{2C97B98B-CA32-DF59-7D80-390175CD6357}" v="87" dt="2020-07-13T12:26:27.678"/>
    <p1510:client id="{6B30DDEE-E085-C466-5BE2-FE4C40B2A5F1}" v="527" dt="2020-07-13T11:41:52.556"/>
    <p1510:client id="{848D6211-83E2-467E-5C4B-3BBA62A17E46}" v="102" dt="2020-07-13T15:09:44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2" y="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uriya J.A.T.P. it17112192" userId="S::it17112192@my.sliit.lk::2b96023e-8ddf-43b5-a77a-3d4324c1ab9f" providerId="AD" clId="Web-{29AC5207-81DE-A6BC-EB1C-511F277C6D73}"/>
    <pc:docChg chg="addSld modSld">
      <pc:chgData name="Jayasuriya J.A.T.P. it17112192" userId="S::it17112192@my.sliit.lk::2b96023e-8ddf-43b5-a77a-3d4324c1ab9f" providerId="AD" clId="Web-{29AC5207-81DE-A6BC-EB1C-511F277C6D73}" dt="2020-07-13T12:22:48.054" v="72" actId="1076"/>
      <pc:docMkLst>
        <pc:docMk/>
      </pc:docMkLst>
      <pc:sldChg chg="modSp">
        <pc:chgData name="Jayasuriya J.A.T.P. it17112192" userId="S::it17112192@my.sliit.lk::2b96023e-8ddf-43b5-a77a-3d4324c1ab9f" providerId="AD" clId="Web-{29AC5207-81DE-A6BC-EB1C-511F277C6D73}" dt="2020-07-13T12:22:48.054" v="72" actId="1076"/>
        <pc:sldMkLst>
          <pc:docMk/>
          <pc:sldMk cId="3143700634" sldId="323"/>
        </pc:sldMkLst>
        <pc:spChg chg="mod">
          <ac:chgData name="Jayasuriya J.A.T.P. it17112192" userId="S::it17112192@my.sliit.lk::2b96023e-8ddf-43b5-a77a-3d4324c1ab9f" providerId="AD" clId="Web-{29AC5207-81DE-A6BC-EB1C-511F277C6D73}" dt="2020-07-13T12:22:48.039" v="71" actId="1076"/>
          <ac:spMkLst>
            <pc:docMk/>
            <pc:sldMk cId="3143700634" sldId="323"/>
            <ac:spMk id="182" creationId="{00000000-0000-0000-0000-000000000000}"/>
          </ac:spMkLst>
        </pc:spChg>
        <pc:spChg chg="mod">
          <ac:chgData name="Jayasuriya J.A.T.P. it17112192" userId="S::it17112192@my.sliit.lk::2b96023e-8ddf-43b5-a77a-3d4324c1ab9f" providerId="AD" clId="Web-{29AC5207-81DE-A6BC-EB1C-511F277C6D73}" dt="2020-07-13T12:22:48.054" v="72" actId="1076"/>
          <ac:spMkLst>
            <pc:docMk/>
            <pc:sldMk cId="3143700634" sldId="323"/>
            <ac:spMk id="183" creationId="{00000000-0000-0000-0000-000000000000}"/>
          </ac:spMkLst>
        </pc:spChg>
        <pc:grpChg chg="mod">
          <ac:chgData name="Jayasuriya J.A.T.P. it17112192" userId="S::it17112192@my.sliit.lk::2b96023e-8ddf-43b5-a77a-3d4324c1ab9f" providerId="AD" clId="Web-{29AC5207-81DE-A6BC-EB1C-511F277C6D73}" dt="2020-07-13T12:22:48.007" v="68" actId="1076"/>
          <ac:grpSpMkLst>
            <pc:docMk/>
            <pc:sldMk cId="3143700634" sldId="323"/>
            <ac:grpSpMk id="179" creationId="{00000000-0000-0000-0000-000000000000}"/>
          </ac:grpSpMkLst>
        </pc:grpChg>
        <pc:grpChg chg="mod">
          <ac:chgData name="Jayasuriya J.A.T.P. it17112192" userId="S::it17112192@my.sliit.lk::2b96023e-8ddf-43b5-a77a-3d4324c1ab9f" providerId="AD" clId="Web-{29AC5207-81DE-A6BC-EB1C-511F277C6D73}" dt="2020-07-13T12:22:48.023" v="69" actId="1076"/>
          <ac:grpSpMkLst>
            <pc:docMk/>
            <pc:sldMk cId="3143700634" sldId="323"/>
            <ac:grpSpMk id="180" creationId="{00000000-0000-0000-0000-000000000000}"/>
          </ac:grpSpMkLst>
        </pc:grpChg>
        <pc:grpChg chg="mod">
          <ac:chgData name="Jayasuriya J.A.T.P. it17112192" userId="S::it17112192@my.sliit.lk::2b96023e-8ddf-43b5-a77a-3d4324c1ab9f" providerId="AD" clId="Web-{29AC5207-81DE-A6BC-EB1C-511F277C6D73}" dt="2020-07-13T12:22:48.039" v="70" actId="1076"/>
          <ac:grpSpMkLst>
            <pc:docMk/>
            <pc:sldMk cId="3143700634" sldId="323"/>
            <ac:grpSpMk id="181" creationId="{00000000-0000-0000-0000-000000000000}"/>
          </ac:grpSpMkLst>
        </pc:grpChg>
      </pc:sldChg>
      <pc:sldChg chg="addSp delSp modSp add replId">
        <pc:chgData name="Jayasuriya J.A.T.P. it17112192" userId="S::it17112192@my.sliit.lk::2b96023e-8ddf-43b5-a77a-3d4324c1ab9f" providerId="AD" clId="Web-{29AC5207-81DE-A6BC-EB1C-511F277C6D73}" dt="2020-07-13T12:20:20.850" v="67" actId="1076"/>
        <pc:sldMkLst>
          <pc:docMk/>
          <pc:sldMk cId="3726394367" sldId="352"/>
        </pc:sldMkLst>
        <pc:spChg chg="mod">
          <ac:chgData name="Jayasuriya J.A.T.P. it17112192" userId="S::it17112192@my.sliit.lk::2b96023e-8ddf-43b5-a77a-3d4324c1ab9f" providerId="AD" clId="Web-{29AC5207-81DE-A6BC-EB1C-511F277C6D73}" dt="2020-07-13T12:18:08.271" v="65" actId="1076"/>
          <ac:spMkLst>
            <pc:docMk/>
            <pc:sldMk cId="3726394367" sldId="352"/>
            <ac:spMk id="15" creationId="{00000000-0000-0000-0000-000000000000}"/>
          </ac:spMkLst>
        </pc:spChg>
        <pc:spChg chg="del">
          <ac:chgData name="Jayasuriya J.A.T.P. it17112192" userId="S::it17112192@my.sliit.lk::2b96023e-8ddf-43b5-a77a-3d4324c1ab9f" providerId="AD" clId="Web-{29AC5207-81DE-A6BC-EB1C-511F277C6D73}" dt="2020-07-13T11:49:48.820" v="2"/>
          <ac:spMkLst>
            <pc:docMk/>
            <pc:sldMk cId="3726394367" sldId="352"/>
            <ac:spMk id="182" creationId="{00000000-0000-0000-0000-000000000000}"/>
          </ac:spMkLst>
        </pc:spChg>
        <pc:spChg chg="del">
          <ac:chgData name="Jayasuriya J.A.T.P. it17112192" userId="S::it17112192@my.sliit.lk::2b96023e-8ddf-43b5-a77a-3d4324c1ab9f" providerId="AD" clId="Web-{29AC5207-81DE-A6BC-EB1C-511F277C6D73}" dt="2020-07-13T11:49:48.820" v="1"/>
          <ac:spMkLst>
            <pc:docMk/>
            <pc:sldMk cId="3726394367" sldId="352"/>
            <ac:spMk id="183" creationId="{00000000-0000-0000-0000-000000000000}"/>
          </ac:spMkLst>
        </pc:spChg>
        <pc:grpChg chg="del">
          <ac:chgData name="Jayasuriya J.A.T.P. it17112192" userId="S::it17112192@my.sliit.lk::2b96023e-8ddf-43b5-a77a-3d4324c1ab9f" providerId="AD" clId="Web-{29AC5207-81DE-A6BC-EB1C-511F277C6D73}" dt="2020-07-13T11:49:52.242" v="5"/>
          <ac:grpSpMkLst>
            <pc:docMk/>
            <pc:sldMk cId="3726394367" sldId="352"/>
            <ac:grpSpMk id="179" creationId="{00000000-0000-0000-0000-000000000000}"/>
          </ac:grpSpMkLst>
        </pc:grpChg>
        <pc:grpChg chg="del">
          <ac:chgData name="Jayasuriya J.A.T.P. it17112192" userId="S::it17112192@my.sliit.lk::2b96023e-8ddf-43b5-a77a-3d4324c1ab9f" providerId="AD" clId="Web-{29AC5207-81DE-A6BC-EB1C-511F277C6D73}" dt="2020-07-13T11:49:48.820" v="4"/>
          <ac:grpSpMkLst>
            <pc:docMk/>
            <pc:sldMk cId="3726394367" sldId="352"/>
            <ac:grpSpMk id="180" creationId="{00000000-0000-0000-0000-000000000000}"/>
          </ac:grpSpMkLst>
        </pc:grpChg>
        <pc:grpChg chg="del">
          <ac:chgData name="Jayasuriya J.A.T.P. it17112192" userId="S::it17112192@my.sliit.lk::2b96023e-8ddf-43b5-a77a-3d4324c1ab9f" providerId="AD" clId="Web-{29AC5207-81DE-A6BC-EB1C-511F277C6D73}" dt="2020-07-13T11:49:48.820" v="3"/>
          <ac:grpSpMkLst>
            <pc:docMk/>
            <pc:sldMk cId="3726394367" sldId="352"/>
            <ac:grpSpMk id="181" creationId="{00000000-0000-0000-0000-000000000000}"/>
          </ac:grpSpMkLst>
        </pc:grpChg>
        <pc:picChg chg="add mod">
          <ac:chgData name="Jayasuriya J.A.T.P. it17112192" userId="S::it17112192@my.sliit.lk::2b96023e-8ddf-43b5-a77a-3d4324c1ab9f" providerId="AD" clId="Web-{29AC5207-81DE-A6BC-EB1C-511F277C6D73}" dt="2020-07-13T12:20:20.850" v="67" actId="1076"/>
          <ac:picMkLst>
            <pc:docMk/>
            <pc:sldMk cId="3726394367" sldId="352"/>
            <ac:picMk id="2" creationId="{09EBBC86-C701-4387-99E9-160D926AF7FB}"/>
          </ac:picMkLst>
        </pc:picChg>
      </pc:sldChg>
    </pc:docChg>
  </pc:docChgLst>
  <pc:docChgLst>
    <pc:chgData name="J.M.S.D. Jayasundara it17153096" userId="S::it17153096@my.sliit.lk::800d0ec2-6b2f-4dba-b4c0-075c2cefeb3e" providerId="AD" clId="Web-{848D6211-83E2-467E-5C4B-3BBA62A17E46}"/>
    <pc:docChg chg="modSld">
      <pc:chgData name="J.M.S.D. Jayasundara it17153096" userId="S::it17153096@my.sliit.lk::800d0ec2-6b2f-4dba-b4c0-075c2cefeb3e" providerId="AD" clId="Web-{848D6211-83E2-467E-5C4B-3BBA62A17E46}" dt="2020-07-13T15:09:44.237" v="98" actId="20577"/>
      <pc:docMkLst>
        <pc:docMk/>
      </pc:docMkLst>
      <pc:sldChg chg="addSp delSp modSp">
        <pc:chgData name="J.M.S.D. Jayasundara it17153096" userId="S::it17153096@my.sliit.lk::800d0ec2-6b2f-4dba-b4c0-075c2cefeb3e" providerId="AD" clId="Web-{848D6211-83E2-467E-5C4B-3BBA62A17E46}" dt="2020-07-13T15:09:44.237" v="97" actId="20577"/>
        <pc:sldMkLst>
          <pc:docMk/>
          <pc:sldMk cId="4068266401" sldId="355"/>
        </pc:sldMkLst>
        <pc:spChg chg="mod">
          <ac:chgData name="J.M.S.D. Jayasundara it17153096" userId="S::it17153096@my.sliit.lk::800d0ec2-6b2f-4dba-b4c0-075c2cefeb3e" providerId="AD" clId="Web-{848D6211-83E2-467E-5C4B-3BBA62A17E46}" dt="2020-07-13T14:51:42.022" v="14" actId="20577"/>
          <ac:spMkLst>
            <pc:docMk/>
            <pc:sldMk cId="4068266401" sldId="355"/>
            <ac:spMk id="2" creationId="{3672DDF1-D70F-4ABE-88C6-A16989C0D5D5}"/>
          </ac:spMkLst>
        </pc:spChg>
        <pc:spChg chg="del mod">
          <ac:chgData name="J.M.S.D. Jayasundara it17153096" userId="S::it17153096@my.sliit.lk::800d0ec2-6b2f-4dba-b4c0-075c2cefeb3e" providerId="AD" clId="Web-{848D6211-83E2-467E-5C4B-3BBA62A17E46}" dt="2020-07-13T14:52:02.741" v="18"/>
          <ac:spMkLst>
            <pc:docMk/>
            <pc:sldMk cId="4068266401" sldId="355"/>
            <ac:spMk id="3" creationId="{9B618985-227C-4DC5-A9AD-9F328208C1AA}"/>
          </ac:spMkLst>
        </pc:spChg>
        <pc:spChg chg="add del mod">
          <ac:chgData name="J.M.S.D. Jayasundara it17153096" userId="S::it17153096@my.sliit.lk::800d0ec2-6b2f-4dba-b4c0-075c2cefeb3e" providerId="AD" clId="Web-{848D6211-83E2-467E-5C4B-3BBA62A17E46}" dt="2020-07-13T14:51:48.116" v="15"/>
          <ac:spMkLst>
            <pc:docMk/>
            <pc:sldMk cId="4068266401" sldId="355"/>
            <ac:spMk id="4" creationId="{51B9B2CA-EAAA-4E1D-9175-E6993AD8DF80}"/>
          </ac:spMkLst>
        </pc:spChg>
        <pc:spChg chg="add">
          <ac:chgData name="J.M.S.D. Jayasundara it17153096" userId="S::it17153096@my.sliit.lk::800d0ec2-6b2f-4dba-b4c0-075c2cefeb3e" providerId="AD" clId="Web-{848D6211-83E2-467E-5C4B-3BBA62A17E46}" dt="2020-07-13T14:54:09.930" v="24"/>
          <ac:spMkLst>
            <pc:docMk/>
            <pc:sldMk cId="4068266401" sldId="355"/>
            <ac:spMk id="20" creationId="{64CC7228-F794-4591-B455-33E5C3227484}"/>
          </ac:spMkLst>
        </pc:spChg>
        <pc:spChg chg="add mod">
          <ac:chgData name="J.M.S.D. Jayasundara it17153096" userId="S::it17153096@my.sliit.lk::800d0ec2-6b2f-4dba-b4c0-075c2cefeb3e" providerId="AD" clId="Web-{848D6211-83E2-467E-5C4B-3BBA62A17E46}" dt="2020-07-13T14:54:49.806" v="30" actId="1076"/>
          <ac:spMkLst>
            <pc:docMk/>
            <pc:sldMk cId="4068266401" sldId="355"/>
            <ac:spMk id="22" creationId="{F1777A46-880B-4721-BF20-B5DE04228BB3}"/>
          </ac:spMkLst>
        </pc:spChg>
        <pc:spChg chg="add mod">
          <ac:chgData name="J.M.S.D. Jayasundara it17153096" userId="S::it17153096@my.sliit.lk::800d0ec2-6b2f-4dba-b4c0-075c2cefeb3e" providerId="AD" clId="Web-{848D6211-83E2-467E-5C4B-3BBA62A17E46}" dt="2020-07-13T14:54:45.493" v="29" actId="1076"/>
          <ac:spMkLst>
            <pc:docMk/>
            <pc:sldMk cId="4068266401" sldId="355"/>
            <ac:spMk id="23" creationId="{EA9EAA76-2992-4042-899D-EB3408E9D131}"/>
          </ac:spMkLst>
        </pc:spChg>
        <pc:spChg chg="add del">
          <ac:chgData name="J.M.S.D. Jayasundara it17153096" userId="S::it17153096@my.sliit.lk::800d0ec2-6b2f-4dba-b4c0-075c2cefeb3e" providerId="AD" clId="Web-{848D6211-83E2-467E-5C4B-3BBA62A17E46}" dt="2020-07-13T14:55:10.993" v="32"/>
          <ac:spMkLst>
            <pc:docMk/>
            <pc:sldMk cId="4068266401" sldId="355"/>
            <ac:spMk id="24" creationId="{38569964-958C-4360-A4EC-BC9AA7409189}"/>
          </ac:spMkLst>
        </pc:spChg>
        <pc:spChg chg="add mod">
          <ac:chgData name="J.M.S.D. Jayasundara it17153096" userId="S::it17153096@my.sliit.lk::800d0ec2-6b2f-4dba-b4c0-075c2cefeb3e" providerId="AD" clId="Web-{848D6211-83E2-467E-5C4B-3BBA62A17E46}" dt="2020-07-13T14:55:30.884" v="34" actId="1076"/>
          <ac:spMkLst>
            <pc:docMk/>
            <pc:sldMk cId="4068266401" sldId="355"/>
            <ac:spMk id="26" creationId="{0D0B5D30-8379-45E8-9B35-0E2F1B849F84}"/>
          </ac:spMkLst>
        </pc:spChg>
        <pc:spChg chg="add mod">
          <ac:chgData name="J.M.S.D. Jayasundara it17153096" userId="S::it17153096@my.sliit.lk::800d0ec2-6b2f-4dba-b4c0-075c2cefeb3e" providerId="AD" clId="Web-{848D6211-83E2-467E-5C4B-3BBA62A17E46}" dt="2020-07-13T14:57:26.073" v="88" actId="1076"/>
          <ac:spMkLst>
            <pc:docMk/>
            <pc:sldMk cId="4068266401" sldId="355"/>
            <ac:spMk id="29" creationId="{124CFBF3-2A3B-4A85-83BD-D175A1C20177}"/>
          </ac:spMkLst>
        </pc:spChg>
        <pc:spChg chg="add mod">
          <ac:chgData name="J.M.S.D. Jayasundara it17153096" userId="S::it17153096@my.sliit.lk::800d0ec2-6b2f-4dba-b4c0-075c2cefeb3e" providerId="AD" clId="Web-{848D6211-83E2-467E-5C4B-3BBA62A17E46}" dt="2020-07-13T15:09:44.237" v="97" actId="20577"/>
          <ac:spMkLst>
            <pc:docMk/>
            <pc:sldMk cId="4068266401" sldId="355"/>
            <ac:spMk id="31" creationId="{0050BA57-377E-4EDE-95B3-668F1541F247}"/>
          </ac:spMkLst>
        </pc:spChg>
        <pc:grpChg chg="add">
          <ac:chgData name="J.M.S.D. Jayasundara it17153096" userId="S::it17153096@my.sliit.lk::800d0ec2-6b2f-4dba-b4c0-075c2cefeb3e" providerId="AD" clId="Web-{848D6211-83E2-467E-5C4B-3BBA62A17E46}" dt="2020-07-13T14:52:46.492" v="19"/>
          <ac:grpSpMkLst>
            <pc:docMk/>
            <pc:sldMk cId="4068266401" sldId="355"/>
            <ac:grpSpMk id="10" creationId="{A31F2AFF-6B7A-4D43-8CE2-5258DBD36EF2}"/>
          </ac:grpSpMkLst>
        </pc:grpChg>
        <pc:grpChg chg="add mod">
          <ac:chgData name="J.M.S.D. Jayasundara it17153096" userId="S::it17153096@my.sliit.lk::800d0ec2-6b2f-4dba-b4c0-075c2cefeb3e" providerId="AD" clId="Web-{848D6211-83E2-467E-5C4B-3BBA62A17E46}" dt="2020-07-13T14:54:13.961" v="25" actId="1076"/>
          <ac:grpSpMkLst>
            <pc:docMk/>
            <pc:sldMk cId="4068266401" sldId="355"/>
            <ac:grpSpMk id="14" creationId="{5172A110-D5B9-4E21-AF6C-8D8D0A73925E}"/>
          </ac:grpSpMkLst>
        </pc:grpChg>
        <pc:grpChg chg="add del">
          <ac:chgData name="J.M.S.D. Jayasundara it17153096" userId="S::it17153096@my.sliit.lk::800d0ec2-6b2f-4dba-b4c0-075c2cefeb3e" providerId="AD" clId="Web-{848D6211-83E2-467E-5C4B-3BBA62A17E46}" dt="2020-07-13T14:53:19.117" v="23"/>
          <ac:grpSpMkLst>
            <pc:docMk/>
            <pc:sldMk cId="4068266401" sldId="355"/>
            <ac:grpSpMk id="18" creationId="{448CDF1D-4BF4-42F2-B030-7F611E5B24D4}"/>
          </ac:grpSpMkLst>
        </pc:grpChg>
        <pc:picChg chg="del mod">
          <ac:chgData name="J.M.S.D. Jayasundara it17153096" userId="S::it17153096@my.sliit.lk::800d0ec2-6b2f-4dba-b4c0-075c2cefeb3e" providerId="AD" clId="Web-{848D6211-83E2-467E-5C4B-3BBA62A17E46}" dt="2020-07-13T14:51:13.803" v="3"/>
          <ac:picMkLst>
            <pc:docMk/>
            <pc:sldMk cId="4068266401" sldId="355"/>
            <ac:picMk id="5" creationId="{792593D3-5E60-41FA-A14A-6388C9EB1D41}"/>
          </ac:picMkLst>
        </pc:picChg>
        <pc:picChg chg="add mod">
          <ac:chgData name="J.M.S.D. Jayasundara it17153096" userId="S::it17153096@my.sliit.lk::800d0ec2-6b2f-4dba-b4c0-075c2cefeb3e" providerId="AD" clId="Web-{848D6211-83E2-467E-5C4B-3BBA62A17E46}" dt="2020-07-13T14:55:55.134" v="39" actId="14100"/>
          <ac:picMkLst>
            <pc:docMk/>
            <pc:sldMk cId="4068266401" sldId="355"/>
            <ac:picMk id="28" creationId="{7495486B-3E39-429C-9990-166CC96125B2}"/>
          </ac:picMkLst>
        </pc:picChg>
      </pc:sldChg>
    </pc:docChg>
  </pc:docChgLst>
  <pc:docChgLst>
    <pc:chgData name="P.D. Gallage it17407458" userId="S::it17407458@my.sliit.lk::fea77fc7-3eb9-453f-83d7-65d3fe7625c9" providerId="AD" clId="Web-{2C97B98B-CA32-DF59-7D80-390175CD6357}"/>
    <pc:docChg chg="addSld delSld modSld">
      <pc:chgData name="P.D. Gallage it17407458" userId="S::it17407458@my.sliit.lk::fea77fc7-3eb9-453f-83d7-65d3fe7625c9" providerId="AD" clId="Web-{2C97B98B-CA32-DF59-7D80-390175CD6357}" dt="2020-07-13T12:26:27.678" v="75" actId="1076"/>
      <pc:docMkLst>
        <pc:docMk/>
      </pc:docMkLst>
      <pc:sldChg chg="addSp delSp modSp">
        <pc:chgData name="P.D. Gallage it17407458" userId="S::it17407458@my.sliit.lk::fea77fc7-3eb9-453f-83d7-65d3fe7625c9" providerId="AD" clId="Web-{2C97B98B-CA32-DF59-7D80-390175CD6357}" dt="2020-07-13T12:04:41.927" v="25" actId="1076"/>
        <pc:sldMkLst>
          <pc:docMk/>
          <pc:sldMk cId="2721449968" sldId="343"/>
        </pc:sldMkLst>
        <pc:picChg chg="add del mod">
          <ac:chgData name="P.D. Gallage it17407458" userId="S::it17407458@my.sliit.lk::fea77fc7-3eb9-453f-83d7-65d3fe7625c9" providerId="AD" clId="Web-{2C97B98B-CA32-DF59-7D80-390175CD6357}" dt="2020-07-13T12:03:37.860" v="18"/>
          <ac:picMkLst>
            <pc:docMk/>
            <pc:sldMk cId="2721449968" sldId="343"/>
            <ac:picMk id="10" creationId="{19315717-25E0-4287-8BA9-5255AC1FE029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04:07.253" v="20"/>
          <ac:picMkLst>
            <pc:docMk/>
            <pc:sldMk cId="2721449968" sldId="343"/>
            <ac:picMk id="11" creationId="{E35B7015-B5FB-4E5A-999A-D1674FCF5892}"/>
          </ac:picMkLst>
        </pc:picChg>
        <pc:picChg chg="add mod">
          <ac:chgData name="P.D. Gallage it17407458" userId="S::it17407458@my.sliit.lk::fea77fc7-3eb9-453f-83d7-65d3fe7625c9" providerId="AD" clId="Web-{2C97B98B-CA32-DF59-7D80-390175CD6357}" dt="2020-07-13T12:04:41.927" v="25" actId="1076"/>
          <ac:picMkLst>
            <pc:docMk/>
            <pc:sldMk cId="2721449968" sldId="343"/>
            <ac:picMk id="12" creationId="{824D502D-5F03-4AC3-B28D-9CC3D514698F}"/>
          </ac:picMkLst>
        </pc:picChg>
        <pc:picChg chg="del">
          <ac:chgData name="P.D. Gallage it17407458" userId="S::it17407458@my.sliit.lk::fea77fc7-3eb9-453f-83d7-65d3fe7625c9" providerId="AD" clId="Web-{2C97B98B-CA32-DF59-7D80-390175CD6357}" dt="2020-07-13T12:02:51.342" v="14"/>
          <ac:picMkLst>
            <pc:docMk/>
            <pc:sldMk cId="2721449968" sldId="343"/>
            <ac:picMk id="179" creationId="{00000000-0000-0000-0000-000000000000}"/>
          </ac:picMkLst>
        </pc:picChg>
      </pc:sldChg>
      <pc:sldChg chg="addSp delSp modSp">
        <pc:chgData name="P.D. Gallage it17407458" userId="S::it17407458@my.sliit.lk::fea77fc7-3eb9-453f-83d7-65d3fe7625c9" providerId="AD" clId="Web-{2C97B98B-CA32-DF59-7D80-390175CD6357}" dt="2020-07-13T12:15:37.914" v="45"/>
        <pc:sldMkLst>
          <pc:docMk/>
          <pc:sldMk cId="4239818632" sldId="351"/>
        </pc:sldMkLst>
        <pc:spChg chg="mod">
          <ac:chgData name="P.D. Gallage it17407458" userId="S::it17407458@my.sliit.lk::fea77fc7-3eb9-453f-83d7-65d3fe7625c9" providerId="AD" clId="Web-{2C97B98B-CA32-DF59-7D80-390175CD6357}" dt="2020-07-13T11:59:16.422" v="11" actId="20577"/>
          <ac:spMkLst>
            <pc:docMk/>
            <pc:sldMk cId="4239818632" sldId="351"/>
            <ac:spMk id="4" creationId="{9D9217DD-213A-477A-B3F3-66E8F4DBA7A0}"/>
          </ac:spMkLst>
        </pc:spChg>
        <pc:spChg chg="del">
          <ac:chgData name="P.D. Gallage it17407458" userId="S::it17407458@my.sliit.lk::fea77fc7-3eb9-453f-83d7-65d3fe7625c9" providerId="AD" clId="Web-{2C97B98B-CA32-DF59-7D80-390175CD6357}" dt="2020-07-13T12:06:16.074" v="36"/>
          <ac:spMkLst>
            <pc:docMk/>
            <pc:sldMk cId="4239818632" sldId="351"/>
            <ac:spMk id="5" creationId="{51575C7F-2566-4F93-B094-17573F95B90E}"/>
          </ac:spMkLst>
        </pc:spChg>
        <pc:spChg chg="mod">
          <ac:chgData name="P.D. Gallage it17407458" userId="S::it17407458@my.sliit.lk::fea77fc7-3eb9-453f-83d7-65d3fe7625c9" providerId="AD" clId="Web-{2C97B98B-CA32-DF59-7D80-390175CD6357}" dt="2020-07-13T12:07:09.343" v="38"/>
          <ac:spMkLst>
            <pc:docMk/>
            <pc:sldMk cId="4239818632" sldId="351"/>
            <ac:spMk id="6" creationId="{1CD713D9-716D-4D58-9E26-C742EA13FDAB}"/>
          </ac:spMkLst>
        </pc:spChg>
        <pc:spChg chg="add del mod">
          <ac:chgData name="P.D. Gallage it17407458" userId="S::it17407458@my.sliit.lk::fea77fc7-3eb9-453f-83d7-65d3fe7625c9" providerId="AD" clId="Web-{2C97B98B-CA32-DF59-7D80-390175CD6357}" dt="2020-07-13T11:58:22.699" v="6"/>
          <ac:spMkLst>
            <pc:docMk/>
            <pc:sldMk cId="4239818632" sldId="351"/>
            <ac:spMk id="11" creationId="{B4C973C7-E864-4A0B-84E6-AC6B1A086003}"/>
          </ac:spMkLst>
        </pc:spChg>
        <pc:picChg chg="del">
          <ac:chgData name="P.D. Gallage it17407458" userId="S::it17407458@my.sliit.lk::fea77fc7-3eb9-453f-83d7-65d3fe7625c9" providerId="AD" clId="Web-{2C97B98B-CA32-DF59-7D80-390175CD6357}" dt="2020-07-13T11:58:17.137" v="2"/>
          <ac:picMkLst>
            <pc:docMk/>
            <pc:sldMk cId="4239818632" sldId="351"/>
            <ac:picMk id="3" creationId="{1855A99C-824F-42B3-822F-9671671C76D6}"/>
          </ac:picMkLst>
        </pc:picChg>
        <pc:picChg chg="add mod">
          <ac:chgData name="P.D. Gallage it17407458" userId="S::it17407458@my.sliit.lk::fea77fc7-3eb9-453f-83d7-65d3fe7625c9" providerId="AD" clId="Web-{2C97B98B-CA32-DF59-7D80-390175CD6357}" dt="2020-07-13T11:59:21.766" v="13" actId="1076"/>
          <ac:picMkLst>
            <pc:docMk/>
            <pc:sldMk cId="4239818632" sldId="351"/>
            <ac:picMk id="12" creationId="{DDC94E04-4664-4146-B230-47D1FDCF6371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05:42.743" v="34"/>
          <ac:picMkLst>
            <pc:docMk/>
            <pc:sldMk cId="4239818632" sldId="351"/>
            <ac:picMk id="13" creationId="{5B5ADE50-E425-46A4-A36A-619FF7941D2B}"/>
          </ac:picMkLst>
        </pc:picChg>
        <pc:picChg chg="add mod">
          <ac:chgData name="P.D. Gallage it17407458" userId="S::it17407458@my.sliit.lk::fea77fc7-3eb9-453f-83d7-65d3fe7625c9" providerId="AD" clId="Web-{2C97B98B-CA32-DF59-7D80-390175CD6357}" dt="2020-07-13T12:06:20.090" v="37" actId="1076"/>
          <ac:picMkLst>
            <pc:docMk/>
            <pc:sldMk cId="4239818632" sldId="351"/>
            <ac:picMk id="14" creationId="{F801385E-E6E6-437A-89D2-260618170AEE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08:32.817" v="40"/>
          <ac:picMkLst>
            <pc:docMk/>
            <pc:sldMk cId="4239818632" sldId="351"/>
            <ac:picMk id="16" creationId="{EDDB9E9F-8617-4D4B-B787-5FDEE48BEC77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09:12.647" v="43"/>
          <ac:picMkLst>
            <pc:docMk/>
            <pc:sldMk cId="4239818632" sldId="351"/>
            <ac:picMk id="17" creationId="{30328D31-0FCD-41E3-85C5-843764DBBE15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15:37.914" v="45"/>
          <ac:picMkLst>
            <pc:docMk/>
            <pc:sldMk cId="4239818632" sldId="351"/>
            <ac:picMk id="18" creationId="{60978BFE-3A0D-4DEC-AB14-A1E233CA30E1}"/>
          </ac:picMkLst>
        </pc:picChg>
      </pc:sldChg>
      <pc:sldChg chg="new del">
        <pc:chgData name="P.D. Gallage it17407458" userId="S::it17407458@my.sliit.lk::fea77fc7-3eb9-453f-83d7-65d3fe7625c9" providerId="AD" clId="Web-{2C97B98B-CA32-DF59-7D80-390175CD6357}" dt="2020-07-13T11:53:29.634" v="1"/>
        <pc:sldMkLst>
          <pc:docMk/>
          <pc:sldMk cId="174162563" sldId="353"/>
        </pc:sldMkLst>
      </pc:sldChg>
      <pc:sldChg chg="addSp delSp modSp add replId">
        <pc:chgData name="P.D. Gallage it17407458" userId="S::it17407458@my.sliit.lk::fea77fc7-3eb9-453f-83d7-65d3fe7625c9" providerId="AD" clId="Web-{2C97B98B-CA32-DF59-7D80-390175CD6357}" dt="2020-07-13T12:26:27.678" v="75" actId="1076"/>
        <pc:sldMkLst>
          <pc:docMk/>
          <pc:sldMk cId="1638512098" sldId="353"/>
        </pc:sldMkLst>
        <pc:spChg chg="mod">
          <ac:chgData name="P.D. Gallage it17407458" userId="S::it17407458@my.sliit.lk::fea77fc7-3eb9-453f-83d7-65d3fe7625c9" providerId="AD" clId="Web-{2C97B98B-CA32-DF59-7D80-390175CD6357}" dt="2020-07-13T12:22:36.428" v="65" actId="1076"/>
          <ac:spMkLst>
            <pc:docMk/>
            <pc:sldMk cId="1638512098" sldId="353"/>
            <ac:spMk id="4" creationId="{9D9217DD-213A-477A-B3F3-66E8F4DBA7A0}"/>
          </ac:spMkLst>
        </pc:spChg>
        <pc:spChg chg="mod">
          <ac:chgData name="P.D. Gallage it17407458" userId="S::it17407458@my.sliit.lk::fea77fc7-3eb9-453f-83d7-65d3fe7625c9" providerId="AD" clId="Web-{2C97B98B-CA32-DF59-7D80-390175CD6357}" dt="2020-07-13T12:26:20.287" v="74" actId="1076"/>
          <ac:spMkLst>
            <pc:docMk/>
            <pc:sldMk cId="1638512098" sldId="353"/>
            <ac:spMk id="6" creationId="{1CD713D9-716D-4D58-9E26-C742EA13FDAB}"/>
          </ac:spMkLst>
        </pc:spChg>
        <pc:spChg chg="mod">
          <ac:chgData name="P.D. Gallage it17407458" userId="S::it17407458@my.sliit.lk::fea77fc7-3eb9-453f-83d7-65d3fe7625c9" providerId="AD" clId="Web-{2C97B98B-CA32-DF59-7D80-390175CD6357}" dt="2020-07-13T12:26:04.645" v="72" actId="1076"/>
          <ac:spMkLst>
            <pc:docMk/>
            <pc:sldMk cId="1638512098" sldId="353"/>
            <ac:spMk id="15" creationId="{00000000-0000-0000-0000-000000000000}"/>
          </ac:spMkLst>
        </pc:spChg>
        <pc:picChg chg="add del mod">
          <ac:chgData name="P.D. Gallage it17407458" userId="S::it17407458@my.sliit.lk::fea77fc7-3eb9-453f-83d7-65d3fe7625c9" providerId="AD" clId="Web-{2C97B98B-CA32-DF59-7D80-390175CD6357}" dt="2020-07-13T12:16:37.980" v="49"/>
          <ac:picMkLst>
            <pc:docMk/>
            <pc:sldMk cId="1638512098" sldId="353"/>
            <ac:picMk id="3" creationId="{31606952-FC81-4530-81CC-09901B60470D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17:59.732" v="55"/>
          <ac:picMkLst>
            <pc:docMk/>
            <pc:sldMk cId="1638512098" sldId="353"/>
            <ac:picMk id="5" creationId="{852283D2-BB9C-49EF-9078-255B8797F97A}"/>
          </ac:picMkLst>
        </pc:picChg>
        <pc:picChg chg="add del mod">
          <ac:chgData name="P.D. Gallage it17407458" userId="S::it17407458@my.sliit.lk::fea77fc7-3eb9-453f-83d7-65d3fe7625c9" providerId="AD" clId="Web-{2C97B98B-CA32-DF59-7D80-390175CD6357}" dt="2020-07-13T12:22:20.177" v="59"/>
          <ac:picMkLst>
            <pc:docMk/>
            <pc:sldMk cId="1638512098" sldId="353"/>
            <ac:picMk id="11" creationId="{BB10D9C3-1AD0-4ED8-A199-E4019A9F85C3}"/>
          </ac:picMkLst>
        </pc:picChg>
        <pc:picChg chg="mod">
          <ac:chgData name="P.D. Gallage it17407458" userId="S::it17407458@my.sliit.lk::fea77fc7-3eb9-453f-83d7-65d3fe7625c9" providerId="AD" clId="Web-{2C97B98B-CA32-DF59-7D80-390175CD6357}" dt="2020-07-13T12:22:43.226" v="66" actId="1076"/>
          <ac:picMkLst>
            <pc:docMk/>
            <pc:sldMk cId="1638512098" sldId="353"/>
            <ac:picMk id="12" creationId="{DDC94E04-4664-4146-B230-47D1FDCF6371}"/>
          </ac:picMkLst>
        </pc:picChg>
        <pc:picChg chg="add mod">
          <ac:chgData name="P.D. Gallage it17407458" userId="S::it17407458@my.sliit.lk::fea77fc7-3eb9-453f-83d7-65d3fe7625c9" providerId="AD" clId="Web-{2C97B98B-CA32-DF59-7D80-390175CD6357}" dt="2020-07-13T12:22:27.553" v="62" actId="1076"/>
          <ac:picMkLst>
            <pc:docMk/>
            <pc:sldMk cId="1638512098" sldId="353"/>
            <ac:picMk id="13" creationId="{CBA9311C-0FBC-41FE-917E-4393ACAF9641}"/>
          </ac:picMkLst>
        </pc:picChg>
        <pc:picChg chg="mod">
          <ac:chgData name="P.D. Gallage it17407458" userId="S::it17407458@my.sliit.lk::fea77fc7-3eb9-453f-83d7-65d3fe7625c9" providerId="AD" clId="Web-{2C97B98B-CA32-DF59-7D80-390175CD6357}" dt="2020-07-13T12:26:27.678" v="75" actId="1076"/>
          <ac:picMkLst>
            <pc:docMk/>
            <pc:sldMk cId="1638512098" sldId="353"/>
            <ac:picMk id="14" creationId="{F801385E-E6E6-437A-89D2-260618170AEE}"/>
          </ac:picMkLst>
        </pc:picChg>
        <pc:picChg chg="add mod">
          <ac:chgData name="P.D. Gallage it17407458" userId="S::it17407458@my.sliit.lk::fea77fc7-3eb9-453f-83d7-65d3fe7625c9" providerId="AD" clId="Web-{2C97B98B-CA32-DF59-7D80-390175CD6357}" dt="2020-07-13T12:26:09.676" v="73" actId="1076"/>
          <ac:picMkLst>
            <pc:docMk/>
            <pc:sldMk cId="1638512098" sldId="353"/>
            <ac:picMk id="16" creationId="{D988D9AE-0DE8-43D6-AC79-EC795B32862F}"/>
          </ac:picMkLst>
        </pc:picChg>
      </pc:sldChg>
    </pc:docChg>
  </pc:docChgLst>
  <pc:docChgLst>
    <pc:chgData name="L.A.P. Y. P. Nuwanjaya it17106634" userId="S::it17106634@my.sliit.lk::70c0e874-a322-4af7-81fa-50b7aaa35018" providerId="AD" clId="Web-{6B30DDEE-E085-C466-5BE2-FE4C40B2A5F1}"/>
    <pc:docChg chg="modSld">
      <pc:chgData name="L.A.P. Y. P. Nuwanjaya it17106634" userId="S::it17106634@my.sliit.lk::70c0e874-a322-4af7-81fa-50b7aaa35018" providerId="AD" clId="Web-{6B30DDEE-E085-C466-5BE2-FE4C40B2A5F1}" dt="2020-07-13T11:41:52.556" v="523" actId="14100"/>
      <pc:docMkLst>
        <pc:docMk/>
      </pc:docMkLst>
      <pc:sldChg chg="modSp">
        <pc:chgData name="L.A.P. Y. P. Nuwanjaya it17106634" userId="S::it17106634@my.sliit.lk::70c0e874-a322-4af7-81fa-50b7aaa35018" providerId="AD" clId="Web-{6B30DDEE-E085-C466-5BE2-FE4C40B2A5F1}" dt="2020-07-13T11:25:34.708" v="146" actId="1076"/>
        <pc:sldMkLst>
          <pc:docMk/>
          <pc:sldMk cId="3081782087" sldId="349"/>
        </pc:sldMkLst>
        <pc:picChg chg="mod">
          <ac:chgData name="L.A.P. Y. P. Nuwanjaya it17106634" userId="S::it17106634@my.sliit.lk::70c0e874-a322-4af7-81fa-50b7aaa35018" providerId="AD" clId="Web-{6B30DDEE-E085-C466-5BE2-FE4C40B2A5F1}" dt="2020-07-13T11:25:34.708" v="146" actId="1076"/>
          <ac:picMkLst>
            <pc:docMk/>
            <pc:sldMk cId="3081782087" sldId="349"/>
            <ac:picMk id="168" creationId="{00000000-0000-0000-0000-000000000000}"/>
          </ac:picMkLst>
        </pc:picChg>
      </pc:sldChg>
      <pc:sldChg chg="addSp modSp">
        <pc:chgData name="L.A.P. Y. P. Nuwanjaya it17106634" userId="S::it17106634@my.sliit.lk::70c0e874-a322-4af7-81fa-50b7aaa35018" providerId="AD" clId="Web-{6B30DDEE-E085-C466-5BE2-FE4C40B2A5F1}" dt="2020-07-13T11:41:52.556" v="523" actId="14100"/>
        <pc:sldMkLst>
          <pc:docMk/>
          <pc:sldMk cId="4239818632" sldId="351"/>
        </pc:sldMkLst>
        <pc:spChg chg="add mod">
          <ac:chgData name="L.A.P. Y. P. Nuwanjaya it17106634" userId="S::it17106634@my.sliit.lk::70c0e874-a322-4af7-81fa-50b7aaa35018" providerId="AD" clId="Web-{6B30DDEE-E085-C466-5BE2-FE4C40B2A5F1}" dt="2020-07-13T11:16:08.333" v="84" actId="20577"/>
          <ac:spMkLst>
            <pc:docMk/>
            <pc:sldMk cId="4239818632" sldId="351"/>
            <ac:spMk id="2" creationId="{F7838A8E-E5BC-46BA-AB4E-995FD6DB075E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21:54.333" v="145" actId="1076"/>
          <ac:spMkLst>
            <pc:docMk/>
            <pc:sldMk cId="4239818632" sldId="351"/>
            <ac:spMk id="4" creationId="{9D9217DD-213A-477A-B3F3-66E8F4DBA7A0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21:50.255" v="144" actId="1076"/>
          <ac:spMkLst>
            <pc:docMk/>
            <pc:sldMk cId="4239818632" sldId="351"/>
            <ac:spMk id="5" creationId="{51575C7F-2566-4F93-B094-17573F95B90E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29:28.505" v="294"/>
          <ac:spMkLst>
            <pc:docMk/>
            <pc:sldMk cId="4239818632" sldId="351"/>
            <ac:spMk id="6" creationId="{1CD713D9-716D-4D58-9E26-C742EA13FDAB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30:22.958" v="296" actId="1076"/>
          <ac:spMkLst>
            <pc:docMk/>
            <pc:sldMk cId="4239818632" sldId="351"/>
            <ac:spMk id="7" creationId="{5942FA44-318F-4B0E-887F-28614F8403F8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39:08.724" v="397" actId="20577"/>
          <ac:spMkLst>
            <pc:docMk/>
            <pc:sldMk cId="4239818632" sldId="351"/>
            <ac:spMk id="8" creationId="{59B633D0-2543-4B82-9EBE-2CA798483D63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41:52.556" v="523" actId="14100"/>
          <ac:spMkLst>
            <pc:docMk/>
            <pc:sldMk cId="4239818632" sldId="351"/>
            <ac:spMk id="9" creationId="{3746D2FB-9AD4-400E-9126-50587244CDDC}"/>
          </ac:spMkLst>
        </pc:spChg>
        <pc:spChg chg="add mod">
          <ac:chgData name="L.A.P. Y. P. Nuwanjaya it17106634" userId="S::it17106634@my.sliit.lk::70c0e874-a322-4af7-81fa-50b7aaa35018" providerId="AD" clId="Web-{6B30DDEE-E085-C466-5BE2-FE4C40B2A5F1}" dt="2020-07-13T11:41:48.224" v="522" actId="1076"/>
          <ac:spMkLst>
            <pc:docMk/>
            <pc:sldMk cId="4239818632" sldId="351"/>
            <ac:spMk id="10" creationId="{2E08C9D6-5C5A-468D-B9E6-8906299921E3}"/>
          </ac:spMkLst>
        </pc:spChg>
        <pc:picChg chg="add mod">
          <ac:chgData name="L.A.P. Y. P. Nuwanjaya it17106634" userId="S::it17106634@my.sliit.lk::70c0e874-a322-4af7-81fa-50b7aaa35018" providerId="AD" clId="Web-{6B30DDEE-E085-C466-5BE2-FE4C40B2A5F1}" dt="2020-07-13T11:21:38.880" v="142" actId="1076"/>
          <ac:picMkLst>
            <pc:docMk/>
            <pc:sldMk cId="4239818632" sldId="351"/>
            <ac:picMk id="3" creationId="{1855A99C-824F-42B3-822F-9671671C76D6}"/>
          </ac:picMkLst>
        </pc:picChg>
      </pc:sldChg>
    </pc:docChg>
  </pc:docChgLst>
  <pc:docChgLst>
    <pc:chgData name="J.M.S.D. Jayasundara it17153096" userId="S::it17153096@my.sliit.lk::800d0ec2-6b2f-4dba-b4c0-075c2cefeb3e" providerId="AD" clId="Web-{0125E3E4-5D3D-7FAA-2A98-1DDA16CAE88C}"/>
    <pc:docChg chg="modSld">
      <pc:chgData name="J.M.S.D. Jayasundara it17153096" userId="S::it17153096@my.sliit.lk::800d0ec2-6b2f-4dba-b4c0-075c2cefeb3e" providerId="AD" clId="Web-{0125E3E4-5D3D-7FAA-2A98-1DDA16CAE88C}" dt="2020-07-13T15:41:57.693" v="9" actId="1076"/>
      <pc:docMkLst>
        <pc:docMk/>
      </pc:docMkLst>
      <pc:sldChg chg="modSp">
        <pc:chgData name="J.M.S.D. Jayasundara it17153096" userId="S::it17153096@my.sliit.lk::800d0ec2-6b2f-4dba-b4c0-075c2cefeb3e" providerId="AD" clId="Web-{0125E3E4-5D3D-7FAA-2A98-1DDA16CAE88C}" dt="2020-07-13T15:41:57.693" v="9" actId="1076"/>
        <pc:sldMkLst>
          <pc:docMk/>
          <pc:sldMk cId="4068266401" sldId="355"/>
        </pc:sldMkLst>
        <pc:spChg chg="mod">
          <ac:chgData name="J.M.S.D. Jayasundara it17153096" userId="S::it17153096@my.sliit.lk::800d0ec2-6b2f-4dba-b4c0-075c2cefeb3e" providerId="AD" clId="Web-{0125E3E4-5D3D-7FAA-2A98-1DDA16CAE88C}" dt="2020-07-13T15:41:57.693" v="9" actId="1076"/>
          <ac:spMkLst>
            <pc:docMk/>
            <pc:sldMk cId="4068266401" sldId="355"/>
            <ac:spMk id="31" creationId="{0050BA57-377E-4EDE-95B3-668F1541F24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12-46BA-A87C-017799C2B9BD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12-46BA-A87C-017799C2B9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Sentence Scoring Algorithm</c:v>
                </c:pt>
                <c:pt idx="1">
                  <c:v>TF-IDF Algorithm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12-46BA-A87C-017799C2B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2020-07-15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46249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589337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87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2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3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textsummarizer/website.html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localhost/textsummarizer/summaryTF.html" TargetMode="External"/><Relationship Id="rId4" Type="http://schemas.openxmlformats.org/officeDocument/2006/relationships/hyperlink" Target="http://localhost/textsummarizer/summaryS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2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806006"/>
            <a:ext cx="6686698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5400" b="1">
                <a:solidFill>
                  <a:schemeClr val="bg1"/>
                </a:solidFill>
                <a:cs typeface="Arial" pitchFamily="34" charset="0"/>
              </a:rPr>
              <a:t>EduEasy</a:t>
            </a:r>
          </a:p>
          <a:p>
            <a:pPr>
              <a:spcAft>
                <a:spcPts val="1200"/>
              </a:spcAft>
            </a:pPr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Smart Learning Assistant System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501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1293" y="167794"/>
            <a:ext cx="2346760" cy="1133254"/>
            <a:chOff x="0" y="167794"/>
            <a:chExt cx="2709016" cy="13081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57970" y="167794"/>
              <a:ext cx="2251046" cy="1308186"/>
              <a:chOff x="-20355" y="3444677"/>
              <a:chExt cx="3172721" cy="1673185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115021" y="4133259"/>
                <a:ext cx="1079269" cy="889937"/>
                <a:chOff x="967065" y="4263648"/>
                <a:chExt cx="690127" cy="12753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68649" y="4750462"/>
                  <a:ext cx="886960" cy="69012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53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67558" y="543666"/>
            <a:ext cx="7312852" cy="702340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>Reference Finder Component</a:t>
            </a:r>
          </a:p>
        </p:txBody>
      </p:sp>
      <p:pic>
        <p:nvPicPr>
          <p:cNvPr id="14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167EEFEC-57CC-49A9-BFC3-08B25BF3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27" y="1463163"/>
            <a:ext cx="11006307" cy="48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9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43947" y="546796"/>
            <a:ext cx="8796827" cy="735959"/>
          </a:xfrm>
        </p:spPr>
        <p:txBody>
          <a:bodyPr>
            <a:normAutofit/>
          </a:bodyPr>
          <a:lstStyle/>
          <a:p>
            <a:r>
              <a:rPr lang="en-US" sz="4000" b="1" dirty="0">
                <a:cs typeface="Arial"/>
              </a:rPr>
              <a:t>Progress So Far…</a:t>
            </a:r>
          </a:p>
        </p:txBody>
      </p:sp>
      <p:pic>
        <p:nvPicPr>
          <p:cNvPr id="2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46AF5D-A35F-4351-A0F7-A0EA6589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9" y="127586"/>
            <a:ext cx="1255295" cy="1499436"/>
          </a:xfrm>
          <a:prstGeom prst="rect">
            <a:avLst/>
          </a:prstGeom>
        </p:spPr>
      </p:pic>
      <p:pic>
        <p:nvPicPr>
          <p:cNvPr id="4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819D9F-8C98-49A1-A5D9-8598605B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978" y="534655"/>
            <a:ext cx="1952123" cy="835694"/>
          </a:xfrm>
          <a:prstGeom prst="rect">
            <a:avLst/>
          </a:prstGeom>
        </p:spPr>
      </p:pic>
      <p:pic>
        <p:nvPicPr>
          <p:cNvPr id="5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64958-EA61-4391-8A2E-4C202F586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9" y="1678684"/>
            <a:ext cx="10475781" cy="373163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45327FE-3F87-4A9A-AAEA-F0B17ECA5CAA}"/>
              </a:ext>
            </a:extLst>
          </p:cNvPr>
          <p:cNvSpPr txBox="1">
            <a:spLocks/>
          </p:cNvSpPr>
          <p:nvPr/>
        </p:nvSpPr>
        <p:spPr>
          <a:xfrm>
            <a:off x="826169" y="4780480"/>
            <a:ext cx="6088699" cy="136300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Extract Topic from the summarized note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 Google searcher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Retrieve all the results in deferent tabs</a:t>
            </a:r>
          </a:p>
        </p:txBody>
      </p:sp>
    </p:spTree>
    <p:extLst>
      <p:ext uri="{BB962C8B-B14F-4D97-AF65-F5344CB8AC3E}">
        <p14:creationId xmlns:p14="http://schemas.microsoft.com/office/powerpoint/2010/main" val="3305708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B860B-1359-427A-AC0E-AD8A3B546778}"/>
              </a:ext>
            </a:extLst>
          </p:cNvPr>
          <p:cNvSpPr txBox="1">
            <a:spLocks/>
          </p:cNvSpPr>
          <p:nvPr/>
        </p:nvSpPr>
        <p:spPr>
          <a:xfrm>
            <a:off x="1967150" y="528953"/>
            <a:ext cx="8796827" cy="7359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cs typeface="Arial"/>
              </a:rPr>
              <a:t>What’s Next…?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6057" y="4128859"/>
            <a:ext cx="9760235" cy="202674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SG" sz="2400" dirty="0" smtClean="0">
                <a:solidFill>
                  <a:schemeClr val="accent4">
                    <a:lumMod val="75000"/>
                  </a:schemeClr>
                </a:solidFill>
                <a:cs typeface="Arial"/>
              </a:rPr>
              <a:t>Develop an algorithm for rating the web results 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SG" sz="2400" dirty="0" smtClean="0">
                <a:solidFill>
                  <a:schemeClr val="accent4">
                    <a:lumMod val="75000"/>
                  </a:schemeClr>
                </a:solidFill>
                <a:cs typeface="Arial"/>
              </a:rPr>
              <a:t>Select the most rated web reference to refer for students</a:t>
            </a:r>
            <a:endParaRPr lang="en-US" sz="2400" dirty="0">
              <a:solidFill>
                <a:schemeClr val="accent4">
                  <a:lumMod val="75000"/>
                </a:schemeClr>
              </a:solidFill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6057" y="1708363"/>
            <a:ext cx="11021844" cy="2432579"/>
            <a:chOff x="213217" y="1510401"/>
            <a:chExt cx="11374684" cy="2432579"/>
          </a:xfrm>
        </p:grpSpPr>
        <p:sp>
          <p:nvSpPr>
            <p:cNvPr id="5" name="TextBox 4"/>
            <p:cNvSpPr txBox="1"/>
            <p:nvPr/>
          </p:nvSpPr>
          <p:spPr>
            <a:xfrm>
              <a:off x="3248742" y="1803361"/>
              <a:ext cx="27287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Rate the websites according to the content of the summarized note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217" y="1986589"/>
              <a:ext cx="19127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Retrieving</a:t>
              </a:r>
              <a:r>
                <a:rPr lang="en-SG" dirty="0"/>
                <a:t> </a:t>
              </a:r>
              <a:r>
                <a:rPr lang="en-SG" dirty="0" smtClean="0"/>
                <a:t>all the results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6139127" y="2049897"/>
              <a:ext cx="627067" cy="369331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439459" y="1510401"/>
              <a:ext cx="2148442" cy="2432579"/>
              <a:chOff x="190430" y="1434357"/>
              <a:chExt cx="2148442" cy="243257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816" y="1434357"/>
                <a:ext cx="1790205" cy="185824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90430" y="3302257"/>
                <a:ext cx="2148442" cy="56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 smtClean="0"/>
                  <a:t>Student can refer the relevant references</a:t>
                </a:r>
                <a:endParaRPr 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966882" y="1911398"/>
              <a:ext cx="1673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 smtClean="0"/>
                <a:t>Select most rated results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336835" y="2080360"/>
              <a:ext cx="617169" cy="369331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8752825" y="2080360"/>
              <a:ext cx="627067" cy="369331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815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293" y="167793"/>
            <a:ext cx="2346761" cy="1113160"/>
            <a:chOff x="0" y="167793"/>
            <a:chExt cx="2709017" cy="12849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57969" y="167793"/>
              <a:ext cx="2251048" cy="1284992"/>
              <a:chOff x="-20357" y="3444677"/>
              <a:chExt cx="3172723" cy="1643520"/>
            </a:xfrm>
          </p:grpSpPr>
          <p:sp>
            <p:nvSpPr>
              <p:cNvPr id="17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9612" y="4117851"/>
                <a:ext cx="1048447" cy="889938"/>
                <a:chOff x="967067" y="4263648"/>
                <a:chExt cx="670418" cy="1275359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5" y="4760318"/>
                  <a:ext cx="886961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5" name="Rectangle 14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4572" y="819288"/>
              <a:ext cx="642872" cy="53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4731" y="547778"/>
            <a:ext cx="7834564" cy="70234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Question Presenter Component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683406" y="2033183"/>
            <a:ext cx="70565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568969" y="2049561"/>
            <a:ext cx="646585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9405025" y="3191849"/>
            <a:ext cx="2388540" cy="1174764"/>
            <a:chOff x="7334672" y="1672784"/>
            <a:chExt cx="2388540" cy="1174764"/>
          </a:xfrm>
        </p:grpSpPr>
        <p:sp>
          <p:nvSpPr>
            <p:cNvPr id="26" name="TextBox 25"/>
            <p:cNvSpPr txBox="1"/>
            <p:nvPr/>
          </p:nvSpPr>
          <p:spPr>
            <a:xfrm>
              <a:off x="7334672" y="2262773"/>
              <a:ext cx="2388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Automatic google  search for </a:t>
              </a:r>
              <a:r>
                <a:rPr lang="en-SG" sz="1600" dirty="0" smtClean="0"/>
                <a:t>Questions</a:t>
              </a:r>
              <a:endParaRPr lang="en-US" sz="16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454" y="1672784"/>
              <a:ext cx="1735815" cy="6750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4566428" y="1736291"/>
            <a:ext cx="1242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Choose a summarized note form the database</a:t>
            </a:r>
            <a:endParaRPr lang="en-US" sz="1400" dirty="0"/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3802221" y="1761900"/>
            <a:ext cx="751561" cy="83263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TextBox 29"/>
          <p:cNvSpPr txBox="1"/>
          <p:nvPr/>
        </p:nvSpPr>
        <p:spPr>
          <a:xfrm>
            <a:off x="6635299" y="1764866"/>
            <a:ext cx="1803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Select key phrases (topic) for search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5948968" y="2035693"/>
            <a:ext cx="620982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292290" y="3529368"/>
            <a:ext cx="268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Analyse each sentence in the summarized note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09427" y="1488683"/>
            <a:ext cx="1999746" cy="1444304"/>
            <a:chOff x="1495690" y="1203150"/>
            <a:chExt cx="1999746" cy="144430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0" y="1203150"/>
              <a:ext cx="1923049" cy="135057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564054" y="2278122"/>
              <a:ext cx="1931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mtClean="0"/>
                <a:t>Cloud Database</a:t>
              </a:r>
              <a:endParaRPr lang="en-US" dirty="0"/>
            </a:p>
          </p:txBody>
        </p:sp>
      </p:grpSp>
      <p:sp>
        <p:nvSpPr>
          <p:cNvPr id="36" name="Right Arrow 35"/>
          <p:cNvSpPr/>
          <p:nvPr/>
        </p:nvSpPr>
        <p:spPr>
          <a:xfrm rot="5400000">
            <a:off x="10056865" y="2661543"/>
            <a:ext cx="649113" cy="39862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264776" y="1828469"/>
            <a:ext cx="224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Check synonyms for given keywords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8892261" y="5173926"/>
            <a:ext cx="3028157" cy="1305990"/>
            <a:chOff x="8642227" y="4906274"/>
            <a:chExt cx="3028157" cy="13059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227" y="4906274"/>
              <a:ext cx="1539883" cy="130599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0165239" y="4956602"/>
              <a:ext cx="15051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 smtClean="0"/>
                <a:t>Student can refer the relevant question</a:t>
              </a:r>
              <a:endParaRPr lang="en-US" sz="1600" dirty="0"/>
            </a:p>
          </p:txBody>
        </p:sp>
      </p:grpSp>
      <p:sp>
        <p:nvSpPr>
          <p:cNvPr id="41" name="Right Arrow 40"/>
          <p:cNvSpPr/>
          <p:nvPr/>
        </p:nvSpPr>
        <p:spPr>
          <a:xfrm rot="5400000">
            <a:off x="10019157" y="4538993"/>
            <a:ext cx="649113" cy="39862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39223" y="5173926"/>
            <a:ext cx="2670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Generate questions according to the summarized note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45956" y="5369766"/>
            <a:ext cx="252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Display generated questions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5400000">
            <a:off x="4229225" y="2866672"/>
            <a:ext cx="649113" cy="39862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8335422">
            <a:off x="2493448" y="4470937"/>
            <a:ext cx="927107" cy="39862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292290" y="5428032"/>
            <a:ext cx="1071047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7058161" y="5505284"/>
            <a:ext cx="118210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672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26553" y="557501"/>
            <a:ext cx="6190664" cy="649360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Progress So Far…</a:t>
            </a:r>
            <a:endParaRPr lang="en-US" dirty="0"/>
          </a:p>
        </p:txBody>
      </p:sp>
      <p:pic>
        <p:nvPicPr>
          <p:cNvPr id="4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08BC8-B8AC-4E9B-9BA8-6DAD5D41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" y="127586"/>
            <a:ext cx="1255295" cy="1499436"/>
          </a:xfrm>
          <a:prstGeom prst="rect">
            <a:avLst/>
          </a:prstGeom>
        </p:spPr>
      </p:pic>
      <p:pic>
        <p:nvPicPr>
          <p:cNvPr id="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D700FB-F01B-4A8B-840D-0255246A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793" y="421767"/>
            <a:ext cx="1936651" cy="9485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605FCBC-5523-440E-95E4-45B696EBD2E6}"/>
              </a:ext>
            </a:extLst>
          </p:cNvPr>
          <p:cNvGrpSpPr/>
          <p:nvPr/>
        </p:nvGrpSpPr>
        <p:grpSpPr>
          <a:xfrm>
            <a:off x="1507054" y="1900671"/>
            <a:ext cx="2486600" cy="820750"/>
            <a:chOff x="7810992" y="1960012"/>
            <a:chExt cx="2486600" cy="820750"/>
          </a:xfrm>
        </p:grpSpPr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1D869594-4970-4BE6-A271-1A91552C83D1}"/>
                </a:ext>
              </a:extLst>
            </p:cNvPr>
            <p:cNvSpPr/>
            <p:nvPr/>
          </p:nvSpPr>
          <p:spPr>
            <a:xfrm>
              <a:off x="7810992" y="1960012"/>
              <a:ext cx="740837" cy="82075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" name="TextBox 49">
              <a:extLst>
                <a:ext uri="{FF2B5EF4-FFF2-40B4-BE49-F238E27FC236}">
                  <a16:creationId xmlns:a16="http://schemas.microsoft.com/office/drawing/2014/main" id="{9BE1FEEF-DBAF-43E5-87B7-4BDD93FF1613}"/>
                </a:ext>
              </a:extLst>
            </p:cNvPr>
            <p:cNvSpPr txBox="1"/>
            <p:nvPr/>
          </p:nvSpPr>
          <p:spPr>
            <a:xfrm>
              <a:off x="8376381" y="1974819"/>
              <a:ext cx="192121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 summarized note</a:t>
              </a:r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BB0706-1EDD-4F13-ADC8-1E53E3911CA3}"/>
              </a:ext>
            </a:extLst>
          </p:cNvPr>
          <p:cNvGrpSpPr/>
          <p:nvPr/>
        </p:nvGrpSpPr>
        <p:grpSpPr>
          <a:xfrm>
            <a:off x="2349611" y="3479400"/>
            <a:ext cx="1498642" cy="1207244"/>
            <a:chOff x="5486396" y="3213925"/>
            <a:chExt cx="1931382" cy="20374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E03C72-4FED-42FF-A01F-9C77117B1E2B}"/>
                </a:ext>
              </a:extLst>
            </p:cNvPr>
            <p:cNvSpPr/>
            <p:nvPr/>
          </p:nvSpPr>
          <p:spPr>
            <a:xfrm>
              <a:off x="5984867" y="3213925"/>
              <a:ext cx="938448" cy="87847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11" name="TextBox 51">
              <a:extLst>
                <a:ext uri="{FF2B5EF4-FFF2-40B4-BE49-F238E27FC236}">
                  <a16:creationId xmlns:a16="http://schemas.microsoft.com/office/drawing/2014/main" id="{10F6B2AF-A05A-4370-9FA3-3B3815E572DB}"/>
                </a:ext>
              </a:extLst>
            </p:cNvPr>
            <p:cNvSpPr txBox="1"/>
            <p:nvPr/>
          </p:nvSpPr>
          <p:spPr>
            <a:xfrm>
              <a:off x="5486396" y="4160582"/>
              <a:ext cx="1931382" cy="10908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>
                  <a:cs typeface="Arial"/>
                </a:rPr>
                <a:t>Get a Keyword</a:t>
              </a:r>
            </a:p>
          </p:txBody>
        </p:sp>
      </p:grpSp>
      <p:sp>
        <p:nvSpPr>
          <p:cNvPr id="5" name="Right Arrow 181">
            <a:extLst>
              <a:ext uri="{FF2B5EF4-FFF2-40B4-BE49-F238E27FC236}">
                <a16:creationId xmlns:a16="http://schemas.microsoft.com/office/drawing/2014/main" id="{25069226-3E96-4451-9586-E6FA3B512299}"/>
              </a:ext>
            </a:extLst>
          </p:cNvPr>
          <p:cNvSpPr/>
          <p:nvPr/>
        </p:nvSpPr>
        <p:spPr>
          <a:xfrm>
            <a:off x="3921502" y="2067541"/>
            <a:ext cx="146004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EE0486-BAC3-4FBA-93D9-0D75C5A04AB5}"/>
              </a:ext>
            </a:extLst>
          </p:cNvPr>
          <p:cNvGrpSpPr/>
          <p:nvPr/>
        </p:nvGrpSpPr>
        <p:grpSpPr>
          <a:xfrm>
            <a:off x="8473505" y="1579103"/>
            <a:ext cx="2042198" cy="1608565"/>
            <a:chOff x="2349778" y="1659131"/>
            <a:chExt cx="2042198" cy="16085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11A846-21E6-4226-B729-FBEEB389D2CF}"/>
                </a:ext>
              </a:extLst>
            </p:cNvPr>
            <p:cNvGrpSpPr/>
            <p:nvPr/>
          </p:nvGrpSpPr>
          <p:grpSpPr>
            <a:xfrm>
              <a:off x="2777988" y="1659131"/>
              <a:ext cx="1480505" cy="891570"/>
              <a:chOff x="4098364" y="1571764"/>
              <a:chExt cx="7301609" cy="4397082"/>
            </a:xfrm>
          </p:grpSpPr>
          <p:grpSp>
            <p:nvGrpSpPr>
              <p:cNvPr id="19" name="Graphic 55">
                <a:extLst>
                  <a:ext uri="{FF2B5EF4-FFF2-40B4-BE49-F238E27FC236}">
                    <a16:creationId xmlns:a16="http://schemas.microsoft.com/office/drawing/2014/main" id="{DEF1AC7D-4A3F-410E-B6F3-5C98EA38A325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44" name="Freeform: Shape 78">
                  <a:extLst>
                    <a:ext uri="{FF2B5EF4-FFF2-40B4-BE49-F238E27FC236}">
                      <a16:creationId xmlns:a16="http://schemas.microsoft.com/office/drawing/2014/main" id="{EE6477F4-1890-4AD3-9BA2-EC5DFD3D55D2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5" name="Freeform: Shape 79">
                  <a:extLst>
                    <a:ext uri="{FF2B5EF4-FFF2-40B4-BE49-F238E27FC236}">
                      <a16:creationId xmlns:a16="http://schemas.microsoft.com/office/drawing/2014/main" id="{784A805A-2009-48C6-B413-DF12BED67834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Freeform: Shape 54">
                <a:extLst>
                  <a:ext uri="{FF2B5EF4-FFF2-40B4-BE49-F238E27FC236}">
                    <a16:creationId xmlns:a16="http://schemas.microsoft.com/office/drawing/2014/main" id="{FBBD252A-6953-4AE5-9CA3-DC088C7E4041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55">
                <a:extLst>
                  <a:ext uri="{FF2B5EF4-FFF2-40B4-BE49-F238E27FC236}">
                    <a16:creationId xmlns:a16="http://schemas.microsoft.com/office/drawing/2014/main" id="{F7A430C7-8757-4CCB-84E5-95647E57ED67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56">
                <a:extLst>
                  <a:ext uri="{FF2B5EF4-FFF2-40B4-BE49-F238E27FC236}">
                    <a16:creationId xmlns:a16="http://schemas.microsoft.com/office/drawing/2014/main" id="{02BF1EBB-8B2B-4A43-8FE0-6EBC1A871272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57">
                <a:extLst>
                  <a:ext uri="{FF2B5EF4-FFF2-40B4-BE49-F238E27FC236}">
                    <a16:creationId xmlns:a16="http://schemas.microsoft.com/office/drawing/2014/main" id="{91868842-5354-4D5A-AC1A-14D7D3362810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58">
                <a:extLst>
                  <a:ext uri="{FF2B5EF4-FFF2-40B4-BE49-F238E27FC236}">
                    <a16:creationId xmlns:a16="http://schemas.microsoft.com/office/drawing/2014/main" id="{12B56815-817E-4BA4-A8D5-17D3F3108B5B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59">
                <a:extLst>
                  <a:ext uri="{FF2B5EF4-FFF2-40B4-BE49-F238E27FC236}">
                    <a16:creationId xmlns:a16="http://schemas.microsoft.com/office/drawing/2014/main" id="{33163331-9D4A-4885-9C92-7D89F74D4573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60">
                <a:extLst>
                  <a:ext uri="{FF2B5EF4-FFF2-40B4-BE49-F238E27FC236}">
                    <a16:creationId xmlns:a16="http://schemas.microsoft.com/office/drawing/2014/main" id="{92AD5BAA-FB2A-4C33-A691-E9BDD516D74C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61">
                <a:extLst>
                  <a:ext uri="{FF2B5EF4-FFF2-40B4-BE49-F238E27FC236}">
                    <a16:creationId xmlns:a16="http://schemas.microsoft.com/office/drawing/2014/main" id="{CCF4949E-CEC3-4FFB-AF2A-3906BAFD3B9D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62">
                <a:extLst>
                  <a:ext uri="{FF2B5EF4-FFF2-40B4-BE49-F238E27FC236}">
                    <a16:creationId xmlns:a16="http://schemas.microsoft.com/office/drawing/2014/main" id="{E51D1322-89FA-4291-B617-ABCCFABE2B87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63">
                <a:extLst>
                  <a:ext uri="{FF2B5EF4-FFF2-40B4-BE49-F238E27FC236}">
                    <a16:creationId xmlns:a16="http://schemas.microsoft.com/office/drawing/2014/main" id="{6099B892-AA38-4708-9B8F-15FD464F963C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64">
                <a:extLst>
                  <a:ext uri="{FF2B5EF4-FFF2-40B4-BE49-F238E27FC236}">
                    <a16:creationId xmlns:a16="http://schemas.microsoft.com/office/drawing/2014/main" id="{AE87B391-A6C3-4EDB-8AA6-4696B031ECC8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65">
                <a:extLst>
                  <a:ext uri="{FF2B5EF4-FFF2-40B4-BE49-F238E27FC236}">
                    <a16:creationId xmlns:a16="http://schemas.microsoft.com/office/drawing/2014/main" id="{35DFD4AF-B4E8-4312-993B-2A1407920834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66">
                <a:extLst>
                  <a:ext uri="{FF2B5EF4-FFF2-40B4-BE49-F238E27FC236}">
                    <a16:creationId xmlns:a16="http://schemas.microsoft.com/office/drawing/2014/main" id="{A3594790-4E6D-449B-BC2F-C6B2BC830EBB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D4819DD-C382-4C94-8737-DFD398F7CDF0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8D32994-4E6D-403D-A587-EE87EC78EED1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6D5D944-ABB5-4EB7-A724-3FA2843E6F63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62BC832-4F1E-499D-BF47-C769CA3DB612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817F8F5-EBC1-47CA-AE05-4621F19F19D8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9840C81-1A62-4D2C-A8D8-C166A5E6D67E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AC06EBA-2C9F-49B5-8FDC-8A0246BC52D7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F9CE572-B42C-47B7-91B2-B30FDDBD103F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F20761B4-19B4-44EF-AA43-8DEA0BC351A2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Rounded Corners 69">
                <a:extLst>
                  <a:ext uri="{FF2B5EF4-FFF2-40B4-BE49-F238E27FC236}">
                    <a16:creationId xmlns:a16="http://schemas.microsoft.com/office/drawing/2014/main" id="{4192CD81-1F88-45BE-9799-FA4B1389DF41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28E8102-D067-41DC-869D-133A5E24D78C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8" name="TextBox 48">
              <a:extLst>
                <a:ext uri="{FF2B5EF4-FFF2-40B4-BE49-F238E27FC236}">
                  <a16:creationId xmlns:a16="http://schemas.microsoft.com/office/drawing/2014/main" id="{6E1C6300-AEC1-4DC6-BDE5-84B94E37766E}"/>
                </a:ext>
              </a:extLst>
            </p:cNvPr>
            <p:cNvSpPr txBox="1"/>
            <p:nvPr/>
          </p:nvSpPr>
          <p:spPr>
            <a:xfrm>
              <a:off x="2349778" y="2621365"/>
              <a:ext cx="204219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Generate Questions</a:t>
              </a:r>
              <a:endParaRPr lang="en-SG">
                <a:cs typeface="Arial"/>
              </a:endParaRPr>
            </a:p>
          </p:txBody>
        </p:sp>
      </p:grpSp>
      <p:pic>
        <p:nvPicPr>
          <p:cNvPr id="111" name="Picture 12" descr="A picture containing object, comb, drawing&#10;&#10;Description automatically generated">
            <a:extLst>
              <a:ext uri="{FF2B5EF4-FFF2-40B4-BE49-F238E27FC236}">
                <a16:creationId xmlns:a16="http://schemas.microsoft.com/office/drawing/2014/main" id="{5AD9AAD5-DCD9-4522-A24D-8482979C8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125" y="1656616"/>
            <a:ext cx="526581" cy="583966"/>
          </a:xfrm>
          <a:prstGeom prst="rect">
            <a:avLst/>
          </a:prstGeom>
        </p:spPr>
      </p:pic>
      <p:pic>
        <p:nvPicPr>
          <p:cNvPr id="115" name="Picture 15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DF1F6838-EE40-477F-BA44-AC7045D42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918" y="2039949"/>
            <a:ext cx="1462852" cy="415412"/>
          </a:xfrm>
          <a:prstGeom prst="rect">
            <a:avLst/>
          </a:prstGeom>
        </p:spPr>
      </p:pic>
      <p:sp>
        <p:nvSpPr>
          <p:cNvPr id="119" name="Text Placeholder 1">
            <a:extLst>
              <a:ext uri="{FF2B5EF4-FFF2-40B4-BE49-F238E27FC236}">
                <a16:creationId xmlns:a16="http://schemas.microsoft.com/office/drawing/2014/main" id="{C47FBBD0-81E6-463D-9E56-31490FE959A5}"/>
              </a:ext>
            </a:extLst>
          </p:cNvPr>
          <p:cNvSpPr txBox="1">
            <a:spLocks/>
          </p:cNvSpPr>
          <p:nvPr/>
        </p:nvSpPr>
        <p:spPr>
          <a:xfrm>
            <a:off x="1244820" y="4981923"/>
            <a:ext cx="7427645" cy="15981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400" dirty="0">
                <a:cs typeface="Arial"/>
              </a:rPr>
              <a:t>Analyze Each Sentences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400" dirty="0">
                <a:ea typeface="+mj-lt"/>
                <a:cs typeface="+mj-lt"/>
              </a:rPr>
              <a:t>Automatic question generation by using NLP. 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400" dirty="0">
                <a:ea typeface="+mj-lt"/>
                <a:cs typeface="+mj-lt"/>
              </a:rPr>
              <a:t>search for online relatable things using keywords</a:t>
            </a:r>
          </a:p>
        </p:txBody>
      </p:sp>
      <p:sp>
        <p:nvSpPr>
          <p:cNvPr id="46" name="Right Arrow 181">
            <a:extLst>
              <a:ext uri="{FF2B5EF4-FFF2-40B4-BE49-F238E27FC236}">
                <a16:creationId xmlns:a16="http://schemas.microsoft.com/office/drawing/2014/main" id="{EC7817C2-8B93-478B-900C-2B981C28EF15}"/>
              </a:ext>
            </a:extLst>
          </p:cNvPr>
          <p:cNvSpPr/>
          <p:nvPr/>
        </p:nvSpPr>
        <p:spPr>
          <a:xfrm rot="5400000">
            <a:off x="2656205" y="2909503"/>
            <a:ext cx="801530" cy="34589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17CEBC-7277-438C-8ED1-A5D8562009FE}"/>
              </a:ext>
            </a:extLst>
          </p:cNvPr>
          <p:cNvGrpSpPr/>
          <p:nvPr/>
        </p:nvGrpSpPr>
        <p:grpSpPr>
          <a:xfrm>
            <a:off x="5435237" y="1513251"/>
            <a:ext cx="1931382" cy="1592988"/>
            <a:chOff x="5486396" y="3213925"/>
            <a:chExt cx="1931382" cy="1592988"/>
          </a:xfrm>
        </p:grpSpPr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B1ECE0C7-E0D9-402D-A65D-1DBC68A54537}"/>
                </a:ext>
              </a:extLst>
            </p:cNvPr>
            <p:cNvSpPr/>
            <p:nvPr/>
          </p:nvSpPr>
          <p:spPr>
            <a:xfrm>
              <a:off x="5984867" y="3213925"/>
              <a:ext cx="938448" cy="87847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49" name="TextBox 51">
              <a:extLst>
                <a:ext uri="{FF2B5EF4-FFF2-40B4-BE49-F238E27FC236}">
                  <a16:creationId xmlns:a16="http://schemas.microsoft.com/office/drawing/2014/main" id="{6BB4607A-E7D8-47DC-906D-2F8455B84C20}"/>
                </a:ext>
              </a:extLst>
            </p:cNvPr>
            <p:cNvSpPr txBox="1"/>
            <p:nvPr/>
          </p:nvSpPr>
          <p:spPr>
            <a:xfrm>
              <a:off x="5486396" y="4160582"/>
              <a:ext cx="193138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Analyse Each Sentences</a:t>
              </a:r>
              <a:endParaRPr lang="en-SG" err="1">
                <a:cs typeface="Arial"/>
              </a:endParaRPr>
            </a:p>
          </p:txBody>
        </p:sp>
      </p:grpSp>
      <p:sp>
        <p:nvSpPr>
          <p:cNvPr id="50" name="Right Arrow 181">
            <a:extLst>
              <a:ext uri="{FF2B5EF4-FFF2-40B4-BE49-F238E27FC236}">
                <a16:creationId xmlns:a16="http://schemas.microsoft.com/office/drawing/2014/main" id="{4BC81B6A-140D-43E2-824C-D59EE707C56F}"/>
              </a:ext>
            </a:extLst>
          </p:cNvPr>
          <p:cNvSpPr/>
          <p:nvPr/>
        </p:nvSpPr>
        <p:spPr>
          <a:xfrm>
            <a:off x="3752169" y="3836133"/>
            <a:ext cx="146004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E4E07-7054-4ECD-A024-DDD7837E947B}"/>
              </a:ext>
            </a:extLst>
          </p:cNvPr>
          <p:cNvSpPr txBox="1"/>
          <p:nvPr/>
        </p:nvSpPr>
        <p:spPr>
          <a:xfrm>
            <a:off x="5206060" y="3682185"/>
            <a:ext cx="20282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Automatically Google Search</a:t>
            </a:r>
          </a:p>
        </p:txBody>
      </p:sp>
      <p:sp>
        <p:nvSpPr>
          <p:cNvPr id="51" name="Right Arrow 181">
            <a:extLst>
              <a:ext uri="{FF2B5EF4-FFF2-40B4-BE49-F238E27FC236}">
                <a16:creationId xmlns:a16="http://schemas.microsoft.com/office/drawing/2014/main" id="{10415738-ED82-407E-837D-FD70FB18C78A}"/>
              </a:ext>
            </a:extLst>
          </p:cNvPr>
          <p:cNvSpPr/>
          <p:nvPr/>
        </p:nvSpPr>
        <p:spPr>
          <a:xfrm>
            <a:off x="7016539" y="3836133"/>
            <a:ext cx="146004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AEF97E-6512-473E-A92B-EED08196806A}"/>
              </a:ext>
            </a:extLst>
          </p:cNvPr>
          <p:cNvGrpSpPr/>
          <p:nvPr/>
        </p:nvGrpSpPr>
        <p:grpSpPr>
          <a:xfrm>
            <a:off x="8191283" y="3422954"/>
            <a:ext cx="2286790" cy="1541036"/>
            <a:chOff x="2349778" y="1659131"/>
            <a:chExt cx="2495796" cy="166746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100373-0F64-4ED6-9E6F-EFD7A587BC3B}"/>
                </a:ext>
              </a:extLst>
            </p:cNvPr>
            <p:cNvGrpSpPr/>
            <p:nvPr/>
          </p:nvGrpSpPr>
          <p:grpSpPr>
            <a:xfrm>
              <a:off x="2777988" y="1659131"/>
              <a:ext cx="1480505" cy="891570"/>
              <a:chOff x="4098364" y="1571764"/>
              <a:chExt cx="7301609" cy="4397082"/>
            </a:xfrm>
          </p:grpSpPr>
          <p:grpSp>
            <p:nvGrpSpPr>
              <p:cNvPr id="57" name="Graphic 55">
                <a:extLst>
                  <a:ext uri="{FF2B5EF4-FFF2-40B4-BE49-F238E27FC236}">
                    <a16:creationId xmlns:a16="http://schemas.microsoft.com/office/drawing/2014/main" id="{A44E2F18-440D-4E8C-9740-756542F378F2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82" name="Freeform: Shape 78">
                  <a:extLst>
                    <a:ext uri="{FF2B5EF4-FFF2-40B4-BE49-F238E27FC236}">
                      <a16:creationId xmlns:a16="http://schemas.microsoft.com/office/drawing/2014/main" id="{C6C1A9F1-BABE-4D3B-AACF-445D1C6391AC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3" name="Freeform: Shape 79">
                  <a:extLst>
                    <a:ext uri="{FF2B5EF4-FFF2-40B4-BE49-F238E27FC236}">
                      <a16:creationId xmlns:a16="http://schemas.microsoft.com/office/drawing/2014/main" id="{64EC17B7-BB55-4E42-850A-366FA947141B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58" name="Freeform: Shape 54">
                <a:extLst>
                  <a:ext uri="{FF2B5EF4-FFF2-40B4-BE49-F238E27FC236}">
                    <a16:creationId xmlns:a16="http://schemas.microsoft.com/office/drawing/2014/main" id="{AE2383DB-2371-4AB5-8CF8-C3F9673B9F3B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5">
                <a:extLst>
                  <a:ext uri="{FF2B5EF4-FFF2-40B4-BE49-F238E27FC236}">
                    <a16:creationId xmlns:a16="http://schemas.microsoft.com/office/drawing/2014/main" id="{710E6678-AA3A-4A1D-9709-CE1B98BB8428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6">
                <a:extLst>
                  <a:ext uri="{FF2B5EF4-FFF2-40B4-BE49-F238E27FC236}">
                    <a16:creationId xmlns:a16="http://schemas.microsoft.com/office/drawing/2014/main" id="{629F6C10-D83A-4290-9A17-3E9ABC49B2CF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57">
                <a:extLst>
                  <a:ext uri="{FF2B5EF4-FFF2-40B4-BE49-F238E27FC236}">
                    <a16:creationId xmlns:a16="http://schemas.microsoft.com/office/drawing/2014/main" id="{5C923EA1-8192-45E7-8E7D-AB174DEFA5AB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58">
                <a:extLst>
                  <a:ext uri="{FF2B5EF4-FFF2-40B4-BE49-F238E27FC236}">
                    <a16:creationId xmlns:a16="http://schemas.microsoft.com/office/drawing/2014/main" id="{88C0A290-4C58-4B48-B102-8AF8AF76FE5A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59">
                <a:extLst>
                  <a:ext uri="{FF2B5EF4-FFF2-40B4-BE49-F238E27FC236}">
                    <a16:creationId xmlns:a16="http://schemas.microsoft.com/office/drawing/2014/main" id="{CFF8A387-7229-4600-8C0F-9BE1FA12ED59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0">
                <a:extLst>
                  <a:ext uri="{FF2B5EF4-FFF2-40B4-BE49-F238E27FC236}">
                    <a16:creationId xmlns:a16="http://schemas.microsoft.com/office/drawing/2014/main" id="{AB0187DE-8F66-4180-8DBC-D376B8C99CDE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: Shape 61">
                <a:extLst>
                  <a:ext uri="{FF2B5EF4-FFF2-40B4-BE49-F238E27FC236}">
                    <a16:creationId xmlns:a16="http://schemas.microsoft.com/office/drawing/2014/main" id="{125B659D-9F53-446B-B271-7CD5F7B3DEDA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: Shape 62">
                <a:extLst>
                  <a:ext uri="{FF2B5EF4-FFF2-40B4-BE49-F238E27FC236}">
                    <a16:creationId xmlns:a16="http://schemas.microsoft.com/office/drawing/2014/main" id="{475DD6C9-CD8B-493A-A14A-CE34A966A3A4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: Shape 63">
                <a:extLst>
                  <a:ext uri="{FF2B5EF4-FFF2-40B4-BE49-F238E27FC236}">
                    <a16:creationId xmlns:a16="http://schemas.microsoft.com/office/drawing/2014/main" id="{69EFF8F5-2CB7-4768-8BC2-6874EADB0731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: Shape 64">
                <a:extLst>
                  <a:ext uri="{FF2B5EF4-FFF2-40B4-BE49-F238E27FC236}">
                    <a16:creationId xmlns:a16="http://schemas.microsoft.com/office/drawing/2014/main" id="{2A19FA63-4C62-43A6-8468-3F8BA8C567FF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: Shape 65">
                <a:extLst>
                  <a:ext uri="{FF2B5EF4-FFF2-40B4-BE49-F238E27FC236}">
                    <a16:creationId xmlns:a16="http://schemas.microsoft.com/office/drawing/2014/main" id="{3D83A88C-5BC9-4E2B-8BEF-567EED38A247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: Shape 66">
                <a:extLst>
                  <a:ext uri="{FF2B5EF4-FFF2-40B4-BE49-F238E27FC236}">
                    <a16:creationId xmlns:a16="http://schemas.microsoft.com/office/drawing/2014/main" id="{5683CDB0-9C05-4D9D-896C-DBE42A256627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E2754EE-0F21-4D8B-A6EB-85B225F5B4E9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2207234-10D6-4534-BAC6-E9FE859FA35A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CDC687F-D43D-4AF1-92EF-80960E83DA79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E8F55D3-C95A-422C-BA97-E13CE7981261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1DEA675-D6E8-4288-A2A7-8CF087D4E120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AFF55FA-E2F1-4DB9-9857-ACFA20D298F0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C6BF8B5-163A-4FA5-A576-D673AFBB2311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C3A3CD2-4913-40CE-99A7-86C1D65E6FAC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31B13647-7851-45D3-A775-6E1FBE7FCA0B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73" name="Rectangle: Rounded Corners 69">
                <a:extLst>
                  <a:ext uri="{FF2B5EF4-FFF2-40B4-BE49-F238E27FC236}">
                    <a16:creationId xmlns:a16="http://schemas.microsoft.com/office/drawing/2014/main" id="{C0C7B008-8C67-4686-BE38-69B71E44995E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3D8984-C98B-4E1E-B986-BA842F29CC33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01DDE1AB-7526-4F3D-9257-22BD8DF3A5FA}"/>
                </a:ext>
              </a:extLst>
            </p:cNvPr>
            <p:cNvSpPr txBox="1"/>
            <p:nvPr/>
          </p:nvSpPr>
          <p:spPr>
            <a:xfrm>
              <a:off x="2349778" y="2631482"/>
              <a:ext cx="2495796" cy="6951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Display Results in Browser</a:t>
              </a:r>
              <a:endParaRPr lang="en-SG">
                <a:cs typeface="Arial"/>
              </a:endParaRPr>
            </a:p>
          </p:txBody>
        </p:sp>
      </p:grpSp>
      <p:pic>
        <p:nvPicPr>
          <p:cNvPr id="84" name="Picture 12" descr="A picture containing object, comb, drawing&#10;&#10;Description automatically generated">
            <a:extLst>
              <a:ext uri="{FF2B5EF4-FFF2-40B4-BE49-F238E27FC236}">
                <a16:creationId xmlns:a16="http://schemas.microsoft.com/office/drawing/2014/main" id="{47D93FE4-7796-40F5-9D3E-4E8E1EFC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792" y="3491060"/>
            <a:ext cx="686506" cy="5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5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31F2AFF-6B7A-4D43-8CE2-5258DBD36EF2}"/>
              </a:ext>
            </a:extLst>
          </p:cNvPr>
          <p:cNvGrpSpPr/>
          <p:nvPr/>
        </p:nvGrpSpPr>
        <p:grpSpPr>
          <a:xfrm>
            <a:off x="1231283" y="1814138"/>
            <a:ext cx="2486600" cy="820750"/>
            <a:chOff x="7810992" y="1960012"/>
            <a:chExt cx="2486600" cy="820750"/>
          </a:xfrm>
        </p:grpSpPr>
        <p:sp>
          <p:nvSpPr>
            <p:cNvPr id="8" name="Rectangle 30">
              <a:extLst>
                <a:ext uri="{FF2B5EF4-FFF2-40B4-BE49-F238E27FC236}">
                  <a16:creationId xmlns:a16="http://schemas.microsoft.com/office/drawing/2014/main" id="{91922D94-37E1-413D-8BB5-FE4A606FE4EC}"/>
                </a:ext>
              </a:extLst>
            </p:cNvPr>
            <p:cNvSpPr/>
            <p:nvPr/>
          </p:nvSpPr>
          <p:spPr>
            <a:xfrm>
              <a:off x="7810992" y="1960012"/>
              <a:ext cx="740837" cy="82075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9598C5C6-084E-4C01-B71B-8DD11C84FA48}"/>
                </a:ext>
              </a:extLst>
            </p:cNvPr>
            <p:cNvSpPr txBox="1"/>
            <p:nvPr/>
          </p:nvSpPr>
          <p:spPr>
            <a:xfrm>
              <a:off x="8376381" y="1974819"/>
              <a:ext cx="192121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 summarized note</a:t>
              </a:r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2A110-D5B9-4E21-AF6C-8D8D0A73925E}"/>
              </a:ext>
            </a:extLst>
          </p:cNvPr>
          <p:cNvGrpSpPr/>
          <p:nvPr/>
        </p:nvGrpSpPr>
        <p:grpSpPr>
          <a:xfrm>
            <a:off x="4905469" y="1727756"/>
            <a:ext cx="1498642" cy="1207244"/>
            <a:chOff x="5486396" y="3213925"/>
            <a:chExt cx="1931382" cy="2037474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FF34A27A-EB0A-4AEB-B910-B2390D8B325E}"/>
                </a:ext>
              </a:extLst>
            </p:cNvPr>
            <p:cNvSpPr/>
            <p:nvPr/>
          </p:nvSpPr>
          <p:spPr>
            <a:xfrm>
              <a:off x="5984867" y="3213925"/>
              <a:ext cx="938448" cy="87847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13" name="TextBox 51">
              <a:extLst>
                <a:ext uri="{FF2B5EF4-FFF2-40B4-BE49-F238E27FC236}">
                  <a16:creationId xmlns:a16="http://schemas.microsoft.com/office/drawing/2014/main" id="{65EDCAFC-31FB-4BF2-820F-E19C2E835568}"/>
                </a:ext>
              </a:extLst>
            </p:cNvPr>
            <p:cNvSpPr txBox="1"/>
            <p:nvPr/>
          </p:nvSpPr>
          <p:spPr>
            <a:xfrm>
              <a:off x="5486396" y="4160582"/>
              <a:ext cx="1931382" cy="10908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>
                  <a:cs typeface="Arial"/>
                </a:rPr>
                <a:t>Get a Keyword</a:t>
              </a:r>
            </a:p>
          </p:txBody>
        </p:sp>
      </p:grpSp>
      <p:sp>
        <p:nvSpPr>
          <p:cNvPr id="20" name="Right Arrow 181">
            <a:extLst>
              <a:ext uri="{FF2B5EF4-FFF2-40B4-BE49-F238E27FC236}">
                <a16:creationId xmlns:a16="http://schemas.microsoft.com/office/drawing/2014/main" id="{64CC7228-F794-4591-B455-33E5C3227484}"/>
              </a:ext>
            </a:extLst>
          </p:cNvPr>
          <p:cNvSpPr/>
          <p:nvPr/>
        </p:nvSpPr>
        <p:spPr>
          <a:xfrm>
            <a:off x="3773439" y="1981008"/>
            <a:ext cx="1070217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777A46-880B-4721-BF20-B5DE04228BB3}"/>
              </a:ext>
            </a:extLst>
          </p:cNvPr>
          <p:cNvSpPr txBox="1"/>
          <p:nvPr/>
        </p:nvSpPr>
        <p:spPr>
          <a:xfrm>
            <a:off x="7536141" y="1902318"/>
            <a:ext cx="20282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Automatically Google Search</a:t>
            </a:r>
          </a:p>
        </p:txBody>
      </p:sp>
      <p:sp>
        <p:nvSpPr>
          <p:cNvPr id="23" name="Right Arrow 181">
            <a:extLst>
              <a:ext uri="{FF2B5EF4-FFF2-40B4-BE49-F238E27FC236}">
                <a16:creationId xmlns:a16="http://schemas.microsoft.com/office/drawing/2014/main" id="{EA9EAA76-2992-4042-899D-EB3408E9D131}"/>
              </a:ext>
            </a:extLst>
          </p:cNvPr>
          <p:cNvSpPr/>
          <p:nvPr/>
        </p:nvSpPr>
        <p:spPr>
          <a:xfrm>
            <a:off x="6359361" y="1981008"/>
            <a:ext cx="1009287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0D0B5D30-8379-45E8-9B35-0E2F1B849F84}"/>
              </a:ext>
            </a:extLst>
          </p:cNvPr>
          <p:cNvSpPr/>
          <p:nvPr/>
        </p:nvSpPr>
        <p:spPr>
          <a:xfrm>
            <a:off x="9329771" y="1808255"/>
            <a:ext cx="1310893" cy="104153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8" name="Picture 12" descr="A picture containing object, comb, drawing&#10;&#10;Description automatically generated">
            <a:extLst>
              <a:ext uri="{FF2B5EF4-FFF2-40B4-BE49-F238E27FC236}">
                <a16:creationId xmlns:a16="http://schemas.microsoft.com/office/drawing/2014/main" id="{7495486B-3E39-429C-9990-166CC961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872" y="1899342"/>
            <a:ext cx="545395" cy="5839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4CFBF3-2A3B-4A85-83BD-D175A1C20177}"/>
              </a:ext>
            </a:extLst>
          </p:cNvPr>
          <p:cNvSpPr txBox="1"/>
          <p:nvPr/>
        </p:nvSpPr>
        <p:spPr>
          <a:xfrm>
            <a:off x="9150376" y="3013473"/>
            <a:ext cx="170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Find Relevant Questions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0050BA57-377E-4EDE-95B3-668F1541F247}"/>
              </a:ext>
            </a:extLst>
          </p:cNvPr>
          <p:cNvSpPr txBox="1">
            <a:spLocks/>
          </p:cNvSpPr>
          <p:nvPr/>
        </p:nvSpPr>
        <p:spPr>
          <a:xfrm>
            <a:off x="1140318" y="4383449"/>
            <a:ext cx="9760235" cy="20267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a typeface="+mj-lt"/>
                <a:cs typeface="+mj-lt"/>
              </a:rPr>
              <a:t>S</a:t>
            </a:r>
            <a:r>
              <a:rPr lang="en-US" sz="2400" dirty="0" smtClean="0">
                <a:ea typeface="+mj-lt"/>
                <a:cs typeface="+mj-lt"/>
              </a:rPr>
              <a:t>earch </a:t>
            </a:r>
            <a:r>
              <a:rPr lang="en-US" sz="2400" dirty="0">
                <a:ea typeface="+mj-lt"/>
                <a:cs typeface="+mj-lt"/>
              </a:rPr>
              <a:t>for online relatable questions using keywords.</a:t>
            </a:r>
            <a:endParaRPr lang="en-US" sz="2400" dirty="0">
              <a:cs typeface="Arial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a typeface="+mj-lt"/>
                <a:cs typeface="+mj-lt"/>
              </a:rPr>
              <a:t>Develop the frontend of the application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a typeface="+mj-lt"/>
                <a:cs typeface="+mj-lt"/>
              </a:rPr>
              <a:t>Integrate all the components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400" dirty="0">
              <a:cs typeface="Arial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B9B860B-1359-427A-AC0E-AD8A3B546778}"/>
              </a:ext>
            </a:extLst>
          </p:cNvPr>
          <p:cNvSpPr txBox="1">
            <a:spLocks/>
          </p:cNvSpPr>
          <p:nvPr/>
        </p:nvSpPr>
        <p:spPr>
          <a:xfrm>
            <a:off x="1967150" y="528953"/>
            <a:ext cx="8796827" cy="7359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cs typeface="Arial"/>
              </a:rPr>
              <a:t>What’s Next…?</a:t>
            </a:r>
          </a:p>
        </p:txBody>
      </p:sp>
    </p:spTree>
    <p:extLst>
      <p:ext uri="{BB962C8B-B14F-4D97-AF65-F5344CB8AC3E}">
        <p14:creationId xmlns:p14="http://schemas.microsoft.com/office/powerpoint/2010/main" val="40682664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-18760" y="167793"/>
            <a:ext cx="2346761" cy="1113160"/>
            <a:chOff x="0" y="167793"/>
            <a:chExt cx="2709017" cy="1284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70019" y="167793"/>
              <a:ext cx="2238998" cy="1284992"/>
              <a:chOff x="-3373" y="3444677"/>
              <a:chExt cx="3155739" cy="1643520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1119" y="4126341"/>
                <a:ext cx="1048447" cy="872955"/>
                <a:chOff x="967066" y="4263648"/>
                <a:chExt cx="670418" cy="12510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4" y="4735980"/>
                  <a:ext cx="886962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53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58626" y="543666"/>
            <a:ext cx="6458407" cy="702340"/>
          </a:xfrm>
        </p:spPr>
        <p:txBody>
          <a:bodyPr>
            <a:normAutofit/>
          </a:bodyPr>
          <a:lstStyle/>
          <a:p>
            <a:pPr algn="l"/>
            <a:r>
              <a:rPr lang="en-US" sz="4000" b="1"/>
              <a:t>Slide Matcher Component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37" y="1582055"/>
            <a:ext cx="9775470" cy="47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20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6560" y="555558"/>
            <a:ext cx="7939079" cy="735959"/>
          </a:xfrm>
        </p:spPr>
        <p:txBody>
          <a:bodyPr>
            <a:normAutofit/>
          </a:bodyPr>
          <a:lstStyle/>
          <a:p>
            <a:r>
              <a:rPr lang="en-US" sz="4000" b="1" dirty="0">
                <a:cs typeface="Arial"/>
              </a:rPr>
              <a:t>Progress So Far…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38A8E-E5BC-46BA-AB4E-995FD6DB075E}"/>
              </a:ext>
            </a:extLst>
          </p:cNvPr>
          <p:cNvSpPr txBox="1"/>
          <p:nvPr/>
        </p:nvSpPr>
        <p:spPr>
          <a:xfrm>
            <a:off x="1239381" y="2647366"/>
            <a:ext cx="16158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217DD-213A-477A-B3F3-66E8F4DBA7A0}"/>
              </a:ext>
            </a:extLst>
          </p:cNvPr>
          <p:cNvSpPr txBox="1"/>
          <p:nvPr/>
        </p:nvSpPr>
        <p:spPr>
          <a:xfrm>
            <a:off x="1142174" y="2957667"/>
            <a:ext cx="15949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Summarized</a:t>
            </a:r>
            <a:endParaRPr lang="en-US"/>
          </a:p>
          <a:p>
            <a:pPr algn="ctr"/>
            <a:r>
              <a:rPr lang="en-US">
                <a:cs typeface="Arial"/>
              </a:rPr>
              <a:t>Note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713D9-716D-4D58-9E26-C742EA13FDAB}"/>
              </a:ext>
            </a:extLst>
          </p:cNvPr>
          <p:cNvSpPr txBox="1"/>
          <p:nvPr/>
        </p:nvSpPr>
        <p:spPr>
          <a:xfrm>
            <a:off x="3972582" y="1952529"/>
            <a:ext cx="2833435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Implement NLP Functions</a:t>
            </a:r>
            <a:endParaRPr lang="en-US"/>
          </a:p>
          <a:p>
            <a:pPr algn="ctr"/>
            <a:r>
              <a:rPr lang="en-US">
                <a:cs typeface="Arial"/>
              </a:rPr>
              <a:t>(Tokenization, Removing  stop words,</a:t>
            </a:r>
          </a:p>
          <a:p>
            <a:pPr algn="ctr"/>
            <a:r>
              <a:rPr lang="en-US">
                <a:cs typeface="Arial"/>
              </a:rPr>
              <a:t>Stemming,</a:t>
            </a:r>
          </a:p>
          <a:p>
            <a:pPr algn="ctr"/>
            <a:r>
              <a:rPr lang="en-US">
                <a:cs typeface="Arial"/>
              </a:rPr>
              <a:t>Lemmatization)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633D0-2543-4B82-9EBE-2CA798483D63}"/>
              </a:ext>
            </a:extLst>
          </p:cNvPr>
          <p:cNvSpPr txBox="1"/>
          <p:nvPr/>
        </p:nvSpPr>
        <p:spPr>
          <a:xfrm>
            <a:off x="8641893" y="2186086"/>
            <a:ext cx="274319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Implement Pairwise similarity algorithm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8C9D6-5C5A-468D-B9E6-8906299921E3}"/>
              </a:ext>
            </a:extLst>
          </p:cNvPr>
          <p:cNvSpPr txBox="1"/>
          <p:nvPr/>
        </p:nvSpPr>
        <p:spPr>
          <a:xfrm>
            <a:off x="8703492" y="4563217"/>
            <a:ext cx="274319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Implement the main similarity algorithm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2" descr="A picture containing object, comb, drawing&#10;&#10;Description automatically generated">
            <a:extLst>
              <a:ext uri="{FF2B5EF4-FFF2-40B4-BE49-F238E27FC236}">
                <a16:creationId xmlns:a16="http://schemas.microsoft.com/office/drawing/2014/main" id="{DDC94E04-4664-4146-B230-47D1FDCF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62" y="2063964"/>
            <a:ext cx="742950" cy="819150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F801385E-E6E6-437A-89D2-260618170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7" y="2313118"/>
            <a:ext cx="1022684" cy="451184"/>
          </a:xfrm>
          <a:prstGeom prst="rect">
            <a:avLst/>
          </a:prstGeom>
        </p:spPr>
      </p:pic>
      <p:pic>
        <p:nvPicPr>
          <p:cNvPr id="13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A9311C-0FBC-41FE-917E-4393ACAF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79" y="197770"/>
            <a:ext cx="1255295" cy="1499436"/>
          </a:xfrm>
          <a:prstGeom prst="rect">
            <a:avLst/>
          </a:prstGeom>
        </p:spPr>
      </p:pic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88D9AE-0DE8-43D6-AC79-EC795B328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187" y="624892"/>
            <a:ext cx="1646441" cy="835694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2D64A1A0-5F63-440E-AF06-0F665BE6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607" y="2353223"/>
            <a:ext cx="1443789" cy="481263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B7A38FE3-C12E-4C77-AA94-5B187CC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64175" y="3541341"/>
            <a:ext cx="1132973" cy="491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36961-DEE0-4584-9C13-7D270FC4BB18}"/>
              </a:ext>
            </a:extLst>
          </p:cNvPr>
          <p:cNvSpPr txBox="1"/>
          <p:nvPr/>
        </p:nvSpPr>
        <p:spPr>
          <a:xfrm>
            <a:off x="862208" y="4740700"/>
            <a:ext cx="655649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Analyze the topics, sub-topics and the content of summarized note separately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Identify the best similarity algorithm</a:t>
            </a:r>
          </a:p>
        </p:txBody>
      </p:sp>
    </p:spTree>
    <p:extLst>
      <p:ext uri="{BB962C8B-B14F-4D97-AF65-F5344CB8AC3E}">
        <p14:creationId xmlns:p14="http://schemas.microsoft.com/office/powerpoint/2010/main" val="16385120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8B181-6613-4281-A218-D4E73953E7D5}"/>
              </a:ext>
            </a:extLst>
          </p:cNvPr>
          <p:cNvSpPr txBox="1"/>
          <p:nvPr/>
        </p:nvSpPr>
        <p:spPr>
          <a:xfrm>
            <a:off x="841332" y="2012265"/>
            <a:ext cx="26904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I</a:t>
            </a:r>
            <a:r>
              <a:rPr lang="en-US" sz="2000" dirty="0">
                <a:cs typeface="Arial"/>
              </a:rPr>
              <a:t>mplement Cosine Vector algorithm</a:t>
            </a:r>
            <a:endParaRPr lang="en-US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C53793A3-BB97-4C30-B5E7-CF95C29C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54" y="2161444"/>
            <a:ext cx="1022684" cy="451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08F39-94C1-4DBC-B5F0-A7C7D8766F9A}"/>
              </a:ext>
            </a:extLst>
          </p:cNvPr>
          <p:cNvSpPr txBox="1"/>
          <p:nvPr/>
        </p:nvSpPr>
        <p:spPr>
          <a:xfrm>
            <a:off x="4804284" y="2033093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cs typeface="Arial"/>
              </a:rPr>
              <a:t>Complete the main similarity algorithm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7BE9D-CF66-4989-A946-F09CE51582C7}"/>
              </a:ext>
            </a:extLst>
          </p:cNvPr>
          <p:cNvSpPr txBox="1"/>
          <p:nvPr/>
        </p:nvSpPr>
        <p:spPr>
          <a:xfrm>
            <a:off x="1032848" y="4350210"/>
            <a:ext cx="4997883" cy="1227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Combine all implemented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algorithms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Develop the frontend of the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application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 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28B4342-D301-47BE-ADAC-D6B14866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42" y="2140616"/>
            <a:ext cx="1022684" cy="4511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CDCC33-8F29-4DD7-9EF3-1F5FB513A502}"/>
              </a:ext>
            </a:extLst>
          </p:cNvPr>
          <p:cNvGrpSpPr/>
          <p:nvPr/>
        </p:nvGrpSpPr>
        <p:grpSpPr>
          <a:xfrm>
            <a:off x="9000885" y="1653115"/>
            <a:ext cx="2217831" cy="2519778"/>
            <a:chOff x="4138190" y="4435220"/>
            <a:chExt cx="2217831" cy="25197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F344D5-651C-4E9B-8D4D-0836EF3DB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296" y="4435220"/>
              <a:ext cx="1535121" cy="15351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2D8D4-3F9B-4782-8902-F6B0A19AE7F9}"/>
                </a:ext>
              </a:extLst>
            </p:cNvPr>
            <p:cNvSpPr txBox="1"/>
            <p:nvPr/>
          </p:nvSpPr>
          <p:spPr>
            <a:xfrm>
              <a:off x="4138190" y="6031668"/>
              <a:ext cx="2217831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SG"/>
                <a:t>Student can refer the exact matching lecture slide</a:t>
              </a:r>
              <a:endParaRPr lang="en-SG">
                <a:cs typeface="Arial"/>
              </a:endParaRPr>
            </a:p>
          </p:txBody>
        </p: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B9B860B-1359-427A-AC0E-AD8A3B546778}"/>
              </a:ext>
            </a:extLst>
          </p:cNvPr>
          <p:cNvSpPr txBox="1">
            <a:spLocks/>
          </p:cNvSpPr>
          <p:nvPr/>
        </p:nvSpPr>
        <p:spPr>
          <a:xfrm>
            <a:off x="1967150" y="528953"/>
            <a:ext cx="8796827" cy="7359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cs typeface="Arial"/>
              </a:rPr>
              <a:t>What’s Next…?</a:t>
            </a:r>
          </a:p>
        </p:txBody>
      </p:sp>
    </p:spTree>
    <p:extLst>
      <p:ext uri="{BB962C8B-B14F-4D97-AF65-F5344CB8AC3E}">
        <p14:creationId xmlns:p14="http://schemas.microsoft.com/office/powerpoint/2010/main" val="9532979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578" y="270865"/>
            <a:ext cx="11573197" cy="724247"/>
          </a:xfrm>
        </p:spPr>
        <p:txBody>
          <a:bodyPr>
            <a:normAutofit/>
          </a:bodyPr>
          <a:lstStyle/>
          <a:p>
            <a:r>
              <a:rPr lang="en-US" sz="4000" b="1"/>
              <a:t>User Requirements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336239" y="1401298"/>
            <a:ext cx="3903693" cy="4129770"/>
            <a:chOff x="155559" y="3447425"/>
            <a:chExt cx="3623117" cy="2672352"/>
          </a:xfrm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id="{B8E61DA8-BD8E-4BA2-A3DE-F334A44B3224}"/>
                </a:ext>
              </a:extLst>
            </p:cNvPr>
            <p:cNvSpPr/>
            <p:nvPr/>
          </p:nvSpPr>
          <p:spPr>
            <a:xfrm flipH="1">
              <a:off x="155560" y="3523926"/>
              <a:ext cx="3623116" cy="2595851"/>
            </a:xfrm>
            <a:prstGeom prst="roundRect">
              <a:avLst>
                <a:gd name="adj" fmla="val 60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28804749-AAD8-4735-92EB-9932CCC13B87}"/>
                </a:ext>
              </a:extLst>
            </p:cNvPr>
            <p:cNvSpPr/>
            <p:nvPr/>
          </p:nvSpPr>
          <p:spPr>
            <a:xfrm flipH="1">
              <a:off x="155559" y="3447425"/>
              <a:ext cx="3623116" cy="58986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C981E0-6E3D-4E68-8650-37C48358978F}"/>
                </a:ext>
              </a:extLst>
            </p:cNvPr>
            <p:cNvSpPr txBox="1"/>
            <p:nvPr/>
          </p:nvSpPr>
          <p:spPr>
            <a:xfrm>
              <a:off x="677433" y="4212187"/>
              <a:ext cx="2514308" cy="1732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Quick responsive.</a:t>
              </a:r>
            </a:p>
            <a:p>
              <a:endParaRPr lang="en-SG" altLang="ko-KR" sz="20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User friendly.</a:t>
              </a:r>
            </a:p>
            <a:p>
              <a:endParaRPr lang="en-SG" altLang="ko-KR" sz="20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navigate.</a:t>
              </a:r>
            </a:p>
            <a:p>
              <a:endParaRPr lang="en-SG" altLang="ko-KR" sz="20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SG" altLang="ko-KR" sz="20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Affordable price.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SG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427573" y="3618165"/>
              <a:ext cx="3280447" cy="238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ko-KR" b="1">
                  <a:solidFill>
                    <a:schemeClr val="bg1"/>
                  </a:solidFill>
                  <a:cs typeface="Arial" pitchFamily="34" charset="0"/>
                </a:rPr>
                <a:t>Non-Functional Requirements</a:t>
              </a:r>
              <a:endParaRPr lang="en-US" altLang="ko-KR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20C2B74B-BECB-4535-B502-06DC80D74B06}"/>
              </a:ext>
            </a:extLst>
          </p:cNvPr>
          <p:cNvGrpSpPr/>
          <p:nvPr/>
        </p:nvGrpSpPr>
        <p:grpSpPr>
          <a:xfrm>
            <a:off x="5581772" y="1132074"/>
            <a:ext cx="1052368" cy="5204388"/>
            <a:chOff x="4058860" y="987781"/>
            <a:chExt cx="1052368" cy="3696329"/>
          </a:xfrm>
        </p:grpSpPr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25302530-3AAA-4B18-B144-C49D138138CE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91FA14DC-BAA1-4B27-93F4-512A9C64EF6C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C6C7785C-8982-46D8-BD2D-F0082959A035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0EA746AB-277A-4BA1-9F0A-B7C535C1FB4A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8DD3C104-DCA5-4C07-AA7C-5F42944E40F4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6979A23-A285-45E9-95F0-43DC4293EA1E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Parallelogram 15">
              <a:extLst>
                <a:ext uri="{FF2B5EF4-FFF2-40B4-BE49-F238E27FC236}">
                  <a16:creationId xmlns:a16="http://schemas.microsoft.com/office/drawing/2014/main" id="{00FFC3E9-ACCE-438D-B2B5-5AA4625B76F2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41067" y="1401298"/>
            <a:ext cx="4291084" cy="5078396"/>
            <a:chOff x="440621" y="1419828"/>
            <a:chExt cx="4291084" cy="5078396"/>
          </a:xfrm>
        </p:grpSpPr>
        <p:grpSp>
          <p:nvGrpSpPr>
            <p:cNvPr id="34" name="Group 33"/>
            <p:cNvGrpSpPr/>
            <p:nvPr/>
          </p:nvGrpSpPr>
          <p:grpSpPr>
            <a:xfrm>
              <a:off x="440621" y="1419828"/>
              <a:ext cx="4291084" cy="4724598"/>
              <a:chOff x="155558" y="3447425"/>
              <a:chExt cx="3577417" cy="2987558"/>
            </a:xfrm>
          </p:grpSpPr>
          <p:sp>
            <p:nvSpPr>
              <p:cNvPr id="36" name="Rounded Rectangle 3">
                <a:extLst>
                  <a:ext uri="{FF2B5EF4-FFF2-40B4-BE49-F238E27FC236}">
                    <a16:creationId xmlns:a16="http://schemas.microsoft.com/office/drawing/2014/main" id="{B8E61DA8-BD8E-4BA2-A3DE-F334A44B3224}"/>
                  </a:ext>
                </a:extLst>
              </p:cNvPr>
              <p:cNvSpPr/>
              <p:nvPr/>
            </p:nvSpPr>
            <p:spPr>
              <a:xfrm flipH="1">
                <a:off x="155559" y="3523926"/>
                <a:ext cx="3484783" cy="2911057"/>
              </a:xfrm>
              <a:prstGeom prst="roundRect">
                <a:avLst>
                  <a:gd name="adj" fmla="val 6084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8">
                <a:extLst>
                  <a:ext uri="{FF2B5EF4-FFF2-40B4-BE49-F238E27FC236}">
                    <a16:creationId xmlns:a16="http://schemas.microsoft.com/office/drawing/2014/main" id="{28804749-AAD8-4735-92EB-9932CCC13B87}"/>
                  </a:ext>
                </a:extLst>
              </p:cNvPr>
              <p:cNvSpPr/>
              <p:nvPr/>
            </p:nvSpPr>
            <p:spPr>
              <a:xfrm flipH="1">
                <a:off x="155558" y="3447425"/>
                <a:ext cx="3484783" cy="589868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C981E0-6E3D-4E68-8650-37C48358978F}"/>
                  </a:ext>
                </a:extLst>
              </p:cNvPr>
              <p:cNvSpPr txBox="1"/>
              <p:nvPr/>
            </p:nvSpPr>
            <p:spPr>
              <a:xfrm>
                <a:off x="244356" y="4443640"/>
                <a:ext cx="3488619" cy="19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1EF70A-8FB6-415D-848B-584D49A23517}"/>
                  </a:ext>
                </a:extLst>
              </p:cNvPr>
              <p:cNvSpPr txBox="1"/>
              <p:nvPr/>
            </p:nvSpPr>
            <p:spPr>
              <a:xfrm>
                <a:off x="244356" y="3616138"/>
                <a:ext cx="3324998" cy="238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altLang="ko-KR" b="1">
                    <a:solidFill>
                      <a:schemeClr val="bg1"/>
                    </a:solidFill>
                    <a:cs typeface="Arial" pitchFamily="34" charset="0"/>
                  </a:rPr>
                  <a:t>Functional Requirements</a:t>
                </a:r>
                <a:endParaRPr lang="en-US" altLang="ko-KR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981E0-6E3D-4E68-8650-37C48358978F}"/>
                </a:ext>
              </a:extLst>
            </p:cNvPr>
            <p:cNvSpPr txBox="1"/>
            <p:nvPr/>
          </p:nvSpPr>
          <p:spPr>
            <a:xfrm>
              <a:off x="501386" y="2435573"/>
              <a:ext cx="3891150" cy="406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Voice record of the lecturer should be transcribed into a summarized note.</a:t>
              </a:r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endParaRPr lang="en-SG" altLang="ko-KR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Find exact important reference materials relevant to given topic.</a:t>
              </a:r>
              <a:endParaRPr lang="en-SG" altLang="ko-KR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SG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Find questions online relevant to different parts of the lecture.</a:t>
              </a:r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SG" altLang="ko-KR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Should match the lecture slide content according to the topics in generated summarized note.</a:t>
              </a:r>
              <a:endParaRPr lang="en-SG" altLang="ko-KR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SG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700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37887" y="4439298"/>
            <a:ext cx="2853007" cy="1123068"/>
            <a:chOff x="6186489" y="4728754"/>
            <a:chExt cx="2853007" cy="112306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IT17153096</a:t>
              </a:r>
            </a:p>
          </p:txBody>
        </p:sp>
        <p:sp>
          <p:nvSpPr>
            <p:cNvPr id="27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J.M.S.D. Jayasundara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03403" y="2946898"/>
            <a:ext cx="2853007" cy="1123068"/>
            <a:chOff x="6186489" y="4728754"/>
            <a:chExt cx="2853007" cy="112306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IT17407458</a:t>
              </a:r>
            </a:p>
          </p:txBody>
        </p:sp>
        <p:sp>
          <p:nvSpPr>
            <p:cNvPr id="52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P.D. Gallage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37884" y="2946898"/>
            <a:ext cx="2853007" cy="1123068"/>
            <a:chOff x="6186489" y="4728754"/>
            <a:chExt cx="2853007" cy="112306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398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IT17112192</a:t>
              </a:r>
            </a:p>
          </p:txBody>
        </p:sp>
        <p:sp>
          <p:nvSpPr>
            <p:cNvPr id="57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Jayasuriya J.A.T.P.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803403" y="4439298"/>
            <a:ext cx="2853007" cy="1123068"/>
            <a:chOff x="6186489" y="4728754"/>
            <a:chExt cx="2853007" cy="112306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2853007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6825050" y="5472443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6913665" y="548249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IT17106634</a:t>
              </a: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26300" y="4834052"/>
              <a:ext cx="2573384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L.A.P.Y.P. Nuwanjaya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37884" y="1264298"/>
            <a:ext cx="3554309" cy="1142520"/>
            <a:chOff x="6186489" y="4531452"/>
            <a:chExt cx="3554309" cy="114252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E9BA36E-AC1A-40D4-9DF5-05F97C3BBB90}"/>
                </a:ext>
              </a:extLst>
            </p:cNvPr>
            <p:cNvSpPr/>
            <p:nvPr/>
          </p:nvSpPr>
          <p:spPr>
            <a:xfrm>
              <a:off x="6186489" y="4728754"/>
              <a:ext cx="3554309" cy="945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32">
              <a:extLst>
                <a:ext uri="{FF2B5EF4-FFF2-40B4-BE49-F238E27FC236}">
                  <a16:creationId xmlns:a16="http://schemas.microsoft.com/office/drawing/2014/main" id="{4BAE9A07-2F8A-4821-AEC7-0E33A858926E}"/>
                </a:ext>
              </a:extLst>
            </p:cNvPr>
            <p:cNvSpPr/>
            <p:nvPr/>
          </p:nvSpPr>
          <p:spPr>
            <a:xfrm>
              <a:off x="7195605" y="4539064"/>
              <a:ext cx="1575881" cy="379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D92BBE0-87A1-45E9-9235-D22E7E97609C}"/>
                </a:ext>
              </a:extLst>
            </p:cNvPr>
            <p:cNvSpPr/>
            <p:nvPr/>
          </p:nvSpPr>
          <p:spPr>
            <a:xfrm>
              <a:off x="7339779" y="4531452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Supervisor</a:t>
              </a:r>
            </a:p>
          </p:txBody>
        </p:sp>
        <p:sp>
          <p:nvSpPr>
            <p:cNvPr id="67" name="Content Placeholder 4">
              <a:extLst>
                <a:ext uri="{FF2B5EF4-FFF2-40B4-BE49-F238E27FC236}">
                  <a16:creationId xmlns:a16="http://schemas.microsoft.com/office/drawing/2014/main" id="{47D510F4-B09E-4FE9-AC96-F5A0AF88E9E6}"/>
                </a:ext>
              </a:extLst>
            </p:cNvPr>
            <p:cNvSpPr txBox="1">
              <a:spLocks/>
            </p:cNvSpPr>
            <p:nvPr/>
          </p:nvSpPr>
          <p:spPr>
            <a:xfrm>
              <a:off x="6317736" y="4990202"/>
              <a:ext cx="3331621" cy="470588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>
                  <a:solidFill>
                    <a:schemeClr val="bg1"/>
                  </a:solidFill>
                </a:rPr>
                <a:t>Dr. Anuradha Karunasena</a:t>
              </a:r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4611" y="565049"/>
            <a:ext cx="4893936" cy="724247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Value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4492805" y="2096538"/>
            <a:ext cx="3125841" cy="4321470"/>
            <a:chOff x="4492805" y="2357797"/>
            <a:chExt cx="3125841" cy="438492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45" name="Shape 438"/>
            <p:cNvSpPr/>
            <p:nvPr/>
          </p:nvSpPr>
          <p:spPr>
            <a:xfrm>
              <a:off x="4492805" y="2357797"/>
              <a:ext cx="3125841" cy="4384927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146" name="Shape 4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74490" y="2627181"/>
              <a:ext cx="962465" cy="91232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47" name="Shape 440"/>
            <p:cNvSpPr txBox="1"/>
            <p:nvPr/>
          </p:nvSpPr>
          <p:spPr>
            <a:xfrm>
              <a:off x="4854534" y="3539506"/>
              <a:ext cx="23793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+mj-lt"/>
                  <a:ea typeface="Cabin"/>
                  <a:cs typeface="Cabin"/>
                  <a:sym typeface="Cabin"/>
                </a:rPr>
                <a:t>Our Market Space</a:t>
              </a:r>
              <a:endParaRPr sz="2000" b="1" dirty="0">
                <a:solidFill>
                  <a:schemeClr val="lt1"/>
                </a:solidFill>
                <a:latin typeface="+mj-lt"/>
                <a:ea typeface="Cabin"/>
                <a:cs typeface="Cabin"/>
                <a:sym typeface="Cabin"/>
              </a:endParaRPr>
            </a:p>
          </p:txBody>
        </p:sp>
        <p:sp>
          <p:nvSpPr>
            <p:cNvPr id="148" name="Shape 441"/>
            <p:cNvSpPr txBox="1"/>
            <p:nvPr/>
          </p:nvSpPr>
          <p:spPr>
            <a:xfrm>
              <a:off x="4568413" y="4171074"/>
              <a:ext cx="2974617" cy="184780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900" dirty="0">
                  <a:ea typeface="Cabin"/>
                  <a:cs typeface="Cabin"/>
                  <a:sym typeface="Cabin"/>
                </a:rPr>
                <a:t>Directly Dealing with Sri Lankan </a:t>
              </a:r>
              <a:r>
                <a:rPr lang="en-US" sz="1900" dirty="0" smtClean="0">
                  <a:ea typeface="Cabin"/>
                  <a:cs typeface="Cabin"/>
                  <a:sym typeface="Cabin"/>
                </a:rPr>
                <a:t>Ministry of Education to promote the product among government &amp; private universities</a:t>
              </a:r>
              <a:r>
                <a:rPr lang="en-US" sz="1900" dirty="0">
                  <a:ea typeface="Cabin"/>
                  <a:cs typeface="Cabin"/>
                  <a:sym typeface="Cabin"/>
                </a:rPr>
                <a:t>.</a:t>
              </a:r>
              <a:endParaRPr sz="19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603561" y="2126437"/>
            <a:ext cx="3241050" cy="4291569"/>
            <a:chOff x="723205" y="2450632"/>
            <a:chExt cx="3053838" cy="429209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0" name="Shape 436"/>
            <p:cNvSpPr/>
            <p:nvPr/>
          </p:nvSpPr>
          <p:spPr>
            <a:xfrm>
              <a:off x="723205" y="2450632"/>
              <a:ext cx="3053838" cy="4292091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US" sz="2000" dirty="0" smtClean="0">
                <a:solidFill>
                  <a:schemeClr val="dk1"/>
                </a:solidFill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lang="en-US" sz="1400" dirty="0" smtClean="0">
                <a:solidFill>
                  <a:schemeClr val="dk1"/>
                </a:solidFill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900" dirty="0" smtClean="0">
                  <a:solidFill>
                    <a:schemeClr val="dk1"/>
                  </a:solidFill>
                  <a:ea typeface="Cabin"/>
                  <a:cs typeface="Cabin"/>
                  <a:sym typeface="Cabin"/>
                </a:rPr>
                <a:t>Fully Functional web application.</a:t>
              </a:r>
              <a:r>
                <a:rPr lang="en-US" sz="1900" dirty="0">
                  <a:solidFill>
                    <a:schemeClr val="dk1"/>
                  </a:solidFill>
                  <a:ea typeface="Cabin"/>
                  <a:cs typeface="Cabin"/>
                  <a:sym typeface="Cabin"/>
                </a:rPr>
                <a:t>	</a:t>
              </a:r>
              <a:endParaRPr sz="1900" dirty="0"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900" dirty="0" smtClean="0">
                  <a:solidFill>
                    <a:schemeClr val="dk1"/>
                  </a:solidFill>
                  <a:ea typeface="Cabin"/>
                  <a:cs typeface="Cabin"/>
                  <a:sym typeface="Cabin"/>
                </a:rPr>
                <a:t>Paid version &amp; Free Version.</a:t>
              </a:r>
            </a:p>
            <a:p>
              <a:pPr marL="285750" lvl="0" indent="-285750">
                <a:buFont typeface="Wingdings" panose="05000000000000000000" pitchFamily="2" charset="2"/>
                <a:buChar char="Ø"/>
              </a:pPr>
              <a:r>
                <a:rPr lang="en-US" sz="1900" dirty="0">
                  <a:solidFill>
                    <a:schemeClr val="dk1"/>
                  </a:solidFill>
                  <a:ea typeface="Cabin"/>
                  <a:cs typeface="Cabin"/>
                  <a:sym typeface="Cabin"/>
                </a:rPr>
                <a:t>Have different levels of paid </a:t>
              </a:r>
              <a:r>
                <a:rPr lang="en-US" sz="1900" dirty="0" smtClean="0">
                  <a:solidFill>
                    <a:schemeClr val="dk1"/>
                  </a:solidFill>
                  <a:ea typeface="Cabin"/>
                  <a:cs typeface="Cabin"/>
                  <a:sym typeface="Cabin"/>
                </a:rPr>
                <a:t>versions.</a:t>
              </a:r>
              <a:endParaRPr sz="1900" dirty="0">
                <a:solidFill>
                  <a:schemeClr val="dk1"/>
                </a:solidFill>
                <a:ea typeface="Cabin"/>
                <a:cs typeface="Cabin"/>
                <a:sym typeface="Cabin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endParaRPr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2" name="Shape 442"/>
            <p:cNvSpPr/>
            <p:nvPr/>
          </p:nvSpPr>
          <p:spPr>
            <a:xfrm>
              <a:off x="1040627" y="3602581"/>
              <a:ext cx="24362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ea typeface="Cabin"/>
                  <a:cs typeface="Cabin"/>
                  <a:sym typeface="Cabin"/>
                </a:rPr>
                <a:t>What </a:t>
              </a:r>
              <a:r>
                <a:rPr lang="en-US" sz="2000" b="1" dirty="0" smtClean="0">
                  <a:solidFill>
                    <a:schemeClr val="lt1"/>
                  </a:solidFill>
                  <a:ea typeface="Cabin"/>
                  <a:cs typeface="Cabin"/>
                  <a:sym typeface="Cabin"/>
                </a:rPr>
                <a:t>are we selling </a:t>
              </a:r>
              <a:endParaRPr dirty="0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266840" y="2056031"/>
            <a:ext cx="3017886" cy="4361977"/>
            <a:chOff x="8266840" y="2356479"/>
            <a:chExt cx="3017886" cy="436197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4" name="Shape 443"/>
            <p:cNvSpPr/>
            <p:nvPr/>
          </p:nvSpPr>
          <p:spPr>
            <a:xfrm>
              <a:off x="8266840" y="2356479"/>
              <a:ext cx="3017886" cy="4361977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1900" dirty="0" smtClean="0"/>
                <a:t>University students and lectures.</a:t>
              </a:r>
              <a:endParaRPr sz="1900" dirty="0"/>
            </a:p>
          </p:txBody>
        </p:sp>
        <p:pic>
          <p:nvPicPr>
            <p:cNvPr id="155" name="Shape 4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37613" y="2667657"/>
              <a:ext cx="876337" cy="911037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56" name="Shape 445"/>
            <p:cNvSpPr txBox="1"/>
            <p:nvPr/>
          </p:nvSpPr>
          <p:spPr>
            <a:xfrm>
              <a:off x="8431456" y="3578694"/>
              <a:ext cx="26886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+mj-lt"/>
                  <a:ea typeface="Cabin"/>
                  <a:cs typeface="Cabin"/>
                  <a:sym typeface="Cabin"/>
                </a:rPr>
                <a:t>Our Market Segment</a:t>
              </a:r>
              <a:endParaRPr sz="2000" b="1" dirty="0">
                <a:solidFill>
                  <a:schemeClr val="lt1"/>
                </a:solidFill>
                <a:latin typeface="+mj-lt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751021" y="2369099"/>
            <a:ext cx="940536" cy="83669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252162" y="301386"/>
            <a:ext cx="1439395" cy="1600637"/>
            <a:chOff x="432404" y="267352"/>
            <a:chExt cx="2579948" cy="28689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B6DC035-F758-4505-80A0-F8F72D770A4C}"/>
                </a:ext>
              </a:extLst>
            </p:cNvPr>
            <p:cNvGrpSpPr/>
            <p:nvPr/>
          </p:nvGrpSpPr>
          <p:grpSpPr>
            <a:xfrm>
              <a:off x="628195" y="997799"/>
              <a:ext cx="2217555" cy="2138507"/>
              <a:chOff x="2265079" y="1581548"/>
              <a:chExt cx="3028217" cy="3029891"/>
            </a:xfrm>
          </p:grpSpPr>
          <p:sp>
            <p:nvSpPr>
              <p:cNvPr id="39" name="Freeform: Shape 153">
                <a:extLst>
                  <a:ext uri="{FF2B5EF4-FFF2-40B4-BE49-F238E27FC236}">
                    <a16:creationId xmlns:a16="http://schemas.microsoft.com/office/drawing/2014/main" id="{1C431B3D-A930-4069-A5E2-9CCFF18BC746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54">
                <a:extLst>
                  <a:ext uri="{FF2B5EF4-FFF2-40B4-BE49-F238E27FC236}">
                    <a16:creationId xmlns:a16="http://schemas.microsoft.com/office/drawing/2014/main" id="{D8D2BDF1-2195-4767-90D5-8186C0ED0A09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E053165-B50A-4FEC-B48F-DA9C56C21DE4}"/>
                </a:ext>
              </a:extLst>
            </p:cNvPr>
            <p:cNvGrpSpPr/>
            <p:nvPr/>
          </p:nvGrpSpPr>
          <p:grpSpPr>
            <a:xfrm flipH="1">
              <a:off x="432404" y="267352"/>
              <a:ext cx="2579948" cy="1094004"/>
              <a:chOff x="2855642" y="1729428"/>
              <a:chExt cx="6480725" cy="2748096"/>
            </a:xfrm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98F52491-C57B-4915-9D2E-33B09EA98DB3}"/>
                  </a:ext>
                </a:extLst>
              </p:cNvPr>
              <p:cNvSpPr/>
              <p:nvPr/>
            </p:nvSpPr>
            <p:spPr>
              <a:xfrm>
                <a:off x="4716696" y="2405690"/>
                <a:ext cx="2774385" cy="1882403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5">
                <a:extLst>
                  <a:ext uri="{FF2B5EF4-FFF2-40B4-BE49-F238E27FC236}">
                    <a16:creationId xmlns:a16="http://schemas.microsoft.com/office/drawing/2014/main" id="{C073CA8C-9F30-4E35-A3CD-155862C315A0}"/>
                  </a:ext>
                </a:extLst>
              </p:cNvPr>
              <p:cNvSpPr/>
              <p:nvPr/>
            </p:nvSpPr>
            <p:spPr>
              <a:xfrm>
                <a:off x="4716696" y="2771860"/>
                <a:ext cx="2774385" cy="905985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5FDF4BC2-6C02-4C1B-8ECA-016F1663C24B}"/>
                  </a:ext>
                </a:extLst>
              </p:cNvPr>
              <p:cNvSpPr/>
              <p:nvPr/>
            </p:nvSpPr>
            <p:spPr>
              <a:xfrm>
                <a:off x="2855642" y="1729428"/>
                <a:ext cx="6480725" cy="1657211"/>
              </a:xfrm>
              <a:custGeom>
                <a:avLst/>
                <a:gdLst>
                  <a:gd name="connsiteX0" fmla="*/ 762000 w 1513840"/>
                  <a:gd name="connsiteY0" fmla="*/ 0 h 487680"/>
                  <a:gd name="connsiteX1" fmla="*/ 0 w 1513840"/>
                  <a:gd name="connsiteY1" fmla="*/ 233680 h 487680"/>
                  <a:gd name="connsiteX2" fmla="*/ 792480 w 1513840"/>
                  <a:gd name="connsiteY2" fmla="*/ 487680 h 487680"/>
                  <a:gd name="connsiteX3" fmla="*/ 1513840 w 1513840"/>
                  <a:gd name="connsiteY3" fmla="*/ 243840 h 487680"/>
                  <a:gd name="connsiteX4" fmla="*/ 762000 w 1513840"/>
                  <a:gd name="connsiteY4" fmla="*/ 0 h 4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3840" h="48768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32F6A1-1F27-4B48-B700-0E54BAA42639}"/>
                  </a:ext>
                </a:extLst>
              </p:cNvPr>
              <p:cNvCxnSpPr/>
              <p:nvPr/>
            </p:nvCxnSpPr>
            <p:spPr>
              <a:xfrm>
                <a:off x="6204740" y="2292443"/>
                <a:ext cx="1693282" cy="56954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9AC32A-859A-4AA9-A622-156EAB29D2C7}"/>
                  </a:ext>
                </a:extLst>
              </p:cNvPr>
              <p:cNvCxnSpPr>
                <a:cxnSpLocks/>
              </p:cNvCxnSpPr>
              <p:nvPr/>
            </p:nvCxnSpPr>
            <p:spPr>
              <a:xfrm rot="20328779">
                <a:off x="8042336" y="2813373"/>
                <a:ext cx="2503" cy="872324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1FAD8E17-2A58-457D-AB74-551320791191}"/>
                  </a:ext>
                </a:extLst>
              </p:cNvPr>
              <p:cNvSpPr/>
              <p:nvPr/>
            </p:nvSpPr>
            <p:spPr>
              <a:xfrm rot="20328779">
                <a:off x="8108405" y="3624285"/>
                <a:ext cx="491605" cy="85323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52FF8E-B253-4B07-8F89-4DD1C0943358}"/>
                  </a:ext>
                </a:extLst>
              </p:cNvPr>
              <p:cNvSpPr/>
              <p:nvPr/>
            </p:nvSpPr>
            <p:spPr>
              <a:xfrm>
                <a:off x="8106546" y="3611027"/>
                <a:ext cx="251999" cy="2519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4832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06278" y="283963"/>
            <a:ext cx="4504227" cy="146644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Work Breakdown</a:t>
            </a:r>
          </a:p>
          <a:p>
            <a:r>
              <a:rPr lang="en-US" sz="4000" b="1" dirty="0" smtClean="0"/>
              <a:t>Structure </a:t>
            </a:r>
            <a:endParaRPr lang="en-US" sz="4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570332" y="1937191"/>
            <a:ext cx="3158103" cy="3634617"/>
            <a:chOff x="4570332" y="1937191"/>
            <a:chExt cx="3158103" cy="3634617"/>
          </a:xfrm>
        </p:grpSpPr>
        <p:grpSp>
          <p:nvGrpSpPr>
            <p:cNvPr id="99" name="그룹 4">
              <a:extLst>
                <a:ext uri="{FF2B5EF4-FFF2-40B4-BE49-F238E27FC236}">
                  <a16:creationId xmlns:a16="http://schemas.microsoft.com/office/drawing/2014/main" id="{A81F57B9-4515-4DD0-87B6-068F659DFC0C}"/>
                </a:ext>
              </a:extLst>
            </p:cNvPr>
            <p:cNvGrpSpPr/>
            <p:nvPr/>
          </p:nvGrpSpPr>
          <p:grpSpPr>
            <a:xfrm>
              <a:off x="4570332" y="1937191"/>
              <a:ext cx="3158103" cy="3634617"/>
              <a:chOff x="4777127" y="2248928"/>
              <a:chExt cx="3159978" cy="3917743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AFB42B0-E69F-4EB4-BFB3-885628F4225B}"/>
                  </a:ext>
                </a:extLst>
              </p:cNvPr>
              <p:cNvGrpSpPr/>
              <p:nvPr/>
            </p:nvGrpSpPr>
            <p:grpSpPr>
              <a:xfrm rot="19800000">
                <a:off x="5871946" y="4482346"/>
                <a:ext cx="2065159" cy="1684325"/>
                <a:chOff x="2044481" y="5380513"/>
                <a:chExt cx="871249" cy="892877"/>
              </a:xfrm>
            </p:grpSpPr>
            <p:sp>
              <p:nvSpPr>
                <p:cNvPr id="105" name="Rectangle 8">
                  <a:extLst>
                    <a:ext uri="{FF2B5EF4-FFF2-40B4-BE49-F238E27FC236}">
                      <a16:creationId xmlns:a16="http://schemas.microsoft.com/office/drawing/2014/main" id="{1891EA6C-D40F-4EED-A941-D562B382DE61}"/>
                    </a:ext>
                  </a:extLst>
                </p:cNvPr>
                <p:cNvSpPr/>
                <p:nvPr/>
              </p:nvSpPr>
              <p:spPr>
                <a:xfrm>
                  <a:off x="2072935" y="5380513"/>
                  <a:ext cx="842795" cy="89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378" h="1800199">
                      <a:moveTo>
                        <a:pt x="0" y="0"/>
                      </a:moveTo>
                      <a:lnTo>
                        <a:pt x="1802378" y="0"/>
                      </a:lnTo>
                      <a:lnTo>
                        <a:pt x="1802378" y="289727"/>
                      </a:lnTo>
                      <a:lnTo>
                        <a:pt x="1801366" y="289727"/>
                      </a:lnTo>
                      <a:lnTo>
                        <a:pt x="901188" y="1800199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55000"/>
                        <a:lumOff val="45000"/>
                      </a:schemeClr>
                    </a:gs>
                    <a:gs pos="100000">
                      <a:schemeClr val="accent6">
                        <a:lumMod val="55000"/>
                        <a:lumOff val="45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6" name="Rectangle 8">
                  <a:extLst>
                    <a:ext uri="{FF2B5EF4-FFF2-40B4-BE49-F238E27FC236}">
                      <a16:creationId xmlns:a16="http://schemas.microsoft.com/office/drawing/2014/main" id="{374AE1EC-E005-4BE8-BF6F-C8748A7A4AFF}"/>
                    </a:ext>
                  </a:extLst>
                </p:cNvPr>
                <p:cNvSpPr/>
                <p:nvPr/>
              </p:nvSpPr>
              <p:spPr>
                <a:xfrm>
                  <a:off x="2084106" y="5383623"/>
                  <a:ext cx="614896" cy="8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43" h="1787331">
                      <a:moveTo>
                        <a:pt x="0" y="0"/>
                      </a:moveTo>
                      <a:lnTo>
                        <a:pt x="1359043" y="0"/>
                      </a:lnTo>
                      <a:lnTo>
                        <a:pt x="1359043" y="212596"/>
                      </a:lnTo>
                      <a:lnTo>
                        <a:pt x="893519" y="1787331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45000"/>
                        <a:lumOff val="55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7" name="Rectangle 8">
                  <a:extLst>
                    <a:ext uri="{FF2B5EF4-FFF2-40B4-BE49-F238E27FC236}">
                      <a16:creationId xmlns:a16="http://schemas.microsoft.com/office/drawing/2014/main" id="{52FA58BC-2026-4728-8270-2ACB04BDFE29}"/>
                    </a:ext>
                  </a:extLst>
                </p:cNvPr>
                <p:cNvSpPr/>
                <p:nvPr/>
              </p:nvSpPr>
              <p:spPr>
                <a:xfrm>
                  <a:off x="2044481" y="5383623"/>
                  <a:ext cx="447662" cy="88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843" h="1789890">
                      <a:moveTo>
                        <a:pt x="0" y="0"/>
                      </a:moveTo>
                      <a:lnTo>
                        <a:pt x="897414" y="0"/>
                      </a:lnTo>
                      <a:lnTo>
                        <a:pt x="901843" y="212596"/>
                      </a:lnTo>
                      <a:lnTo>
                        <a:pt x="895045" y="1789890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30000"/>
                        <a:lumOff val="70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8" name="Rectangle 8">
                  <a:extLst>
                    <a:ext uri="{FF2B5EF4-FFF2-40B4-BE49-F238E27FC236}">
                      <a16:creationId xmlns:a16="http://schemas.microsoft.com/office/drawing/2014/main" id="{E6E5D002-AAF9-4365-B7B2-FD17BC9B41FE}"/>
                    </a:ext>
                  </a:extLst>
                </p:cNvPr>
                <p:cNvSpPr/>
                <p:nvPr/>
              </p:nvSpPr>
              <p:spPr>
                <a:xfrm>
                  <a:off x="2084105" y="5383623"/>
                  <a:ext cx="405505" cy="886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246" h="1791906">
                      <a:moveTo>
                        <a:pt x="0" y="0"/>
                      </a:moveTo>
                      <a:lnTo>
                        <a:pt x="440115" y="0"/>
                      </a:lnTo>
                      <a:lnTo>
                        <a:pt x="452263" y="212596"/>
                      </a:lnTo>
                      <a:lnTo>
                        <a:pt x="896246" y="1791906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9" name="Rectangle 8">
                  <a:extLst>
                    <a:ext uri="{FF2B5EF4-FFF2-40B4-BE49-F238E27FC236}">
                      <a16:creationId xmlns:a16="http://schemas.microsoft.com/office/drawing/2014/main" id="{861230F8-EE62-4C18-AF1B-64375A68A169}"/>
                    </a:ext>
                  </a:extLst>
                </p:cNvPr>
                <p:cNvSpPr/>
                <p:nvPr/>
              </p:nvSpPr>
              <p:spPr>
                <a:xfrm>
                  <a:off x="2397817" y="6070896"/>
                  <a:ext cx="184225" cy="202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810" h="1800199">
                      <a:moveTo>
                        <a:pt x="229620" y="140779"/>
                      </a:moveTo>
                      <a:cubicBezTo>
                        <a:pt x="334730" y="140779"/>
                        <a:pt x="422984" y="212958"/>
                        <a:pt x="445844" y="310765"/>
                      </a:cubicBezTo>
                      <a:lnTo>
                        <a:pt x="454300" y="310765"/>
                      </a:lnTo>
                      <a:lnTo>
                        <a:pt x="462757" y="310765"/>
                      </a:lnTo>
                      <a:cubicBezTo>
                        <a:pt x="485617" y="212958"/>
                        <a:pt x="573869" y="140779"/>
                        <a:pt x="678980" y="140779"/>
                      </a:cubicBezTo>
                      <a:cubicBezTo>
                        <a:pt x="784090" y="140779"/>
                        <a:pt x="872344" y="212958"/>
                        <a:pt x="895204" y="310765"/>
                      </a:cubicBezTo>
                      <a:lnTo>
                        <a:pt x="903659" y="310765"/>
                      </a:lnTo>
                      <a:lnTo>
                        <a:pt x="903660" y="310765"/>
                      </a:lnTo>
                      <a:lnTo>
                        <a:pt x="912116" y="310765"/>
                      </a:lnTo>
                      <a:cubicBezTo>
                        <a:pt x="934976" y="212958"/>
                        <a:pt x="1023228" y="140779"/>
                        <a:pt x="1128339" y="140779"/>
                      </a:cubicBezTo>
                      <a:cubicBezTo>
                        <a:pt x="1233450" y="140779"/>
                        <a:pt x="1321703" y="212958"/>
                        <a:pt x="1344563" y="310765"/>
                      </a:cubicBezTo>
                      <a:lnTo>
                        <a:pt x="1353019" y="310765"/>
                      </a:lnTo>
                      <a:lnTo>
                        <a:pt x="1361476" y="310765"/>
                      </a:lnTo>
                      <a:cubicBezTo>
                        <a:pt x="1384336" y="212958"/>
                        <a:pt x="1472588" y="140779"/>
                        <a:pt x="1577699" y="140779"/>
                      </a:cubicBezTo>
                      <a:cubicBezTo>
                        <a:pt x="1680932" y="140779"/>
                        <a:pt x="1767904" y="210402"/>
                        <a:pt x="1791810" y="305762"/>
                      </a:cubicBezTo>
                      <a:lnTo>
                        <a:pt x="901188" y="1800199"/>
                      </a:lnTo>
                      <a:lnTo>
                        <a:pt x="13460" y="310615"/>
                      </a:lnTo>
                      <a:cubicBezTo>
                        <a:pt x="36351" y="212881"/>
                        <a:pt x="124565" y="140779"/>
                        <a:pt x="229620" y="140779"/>
                      </a:cubicBezTo>
                      <a:close/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940" y="0"/>
                      </a:lnTo>
                      <a:lnTo>
                        <a:pt x="4940" y="296318"/>
                      </a:lnTo>
                      <a:lnTo>
                        <a:pt x="1012" y="289727"/>
                      </a:lnTo>
                      <a:lnTo>
                        <a:pt x="1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lumMod val="72000"/>
                        <a:lumOff val="28000"/>
                      </a:schemeClr>
                    </a:gs>
                    <a:gs pos="100000">
                      <a:schemeClr val="tx1">
                        <a:lumMod val="31000"/>
                        <a:lumOff val="69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01" name="Rounded Rectangle 1">
                <a:extLst>
                  <a:ext uri="{FF2B5EF4-FFF2-40B4-BE49-F238E27FC236}">
                    <a16:creationId xmlns:a16="http://schemas.microsoft.com/office/drawing/2014/main" id="{F2D12CA4-B578-49D1-AAB1-D3E6D3672E61}"/>
                  </a:ext>
                </a:extLst>
              </p:cNvPr>
              <p:cNvSpPr/>
              <p:nvPr/>
            </p:nvSpPr>
            <p:spPr>
              <a:xfrm rot="14400000">
                <a:off x="5520694" y="3979684"/>
                <a:ext cx="1048752" cy="1308152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">
                <a:extLst>
                  <a:ext uri="{FF2B5EF4-FFF2-40B4-BE49-F238E27FC236}">
                    <a16:creationId xmlns:a16="http://schemas.microsoft.com/office/drawing/2014/main" id="{6711A572-9A6A-4369-BCF3-93A23EE9EB70}"/>
                  </a:ext>
                </a:extLst>
              </p:cNvPr>
              <p:cNvSpPr/>
              <p:nvPr/>
            </p:nvSpPr>
            <p:spPr>
              <a:xfrm rot="4400993">
                <a:off x="5742597" y="2197954"/>
                <a:ext cx="1115955" cy="1217904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">
                <a:extLst>
                  <a:ext uri="{FF2B5EF4-FFF2-40B4-BE49-F238E27FC236}">
                    <a16:creationId xmlns:a16="http://schemas.microsoft.com/office/drawing/2014/main" id="{2ADCD65F-0149-4ACE-BB4B-294A1CD1F25E}"/>
                  </a:ext>
                </a:extLst>
              </p:cNvPr>
              <p:cNvSpPr/>
              <p:nvPr/>
            </p:nvSpPr>
            <p:spPr>
              <a:xfrm rot="9000000">
                <a:off x="6259568" y="3412434"/>
                <a:ext cx="1073753" cy="1228224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19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">
                <a:extLst>
                  <a:ext uri="{FF2B5EF4-FFF2-40B4-BE49-F238E27FC236}">
                    <a16:creationId xmlns:a16="http://schemas.microsoft.com/office/drawing/2014/main" id="{3383BEBA-DA6F-4137-A022-65092AF384D6}"/>
                  </a:ext>
                </a:extLst>
              </p:cNvPr>
              <p:cNvSpPr/>
              <p:nvPr/>
            </p:nvSpPr>
            <p:spPr>
              <a:xfrm rot="18596325">
                <a:off x="4825333" y="3030252"/>
                <a:ext cx="1121491" cy="1217904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1152128">
                    <a:moveTo>
                      <a:pt x="156020" y="0"/>
                    </a:moveTo>
                    <a:lnTo>
                      <a:pt x="780084" y="0"/>
                    </a:lnTo>
                    <a:cubicBezTo>
                      <a:pt x="866251" y="0"/>
                      <a:pt x="936104" y="69853"/>
                      <a:pt x="936104" y="156020"/>
                    </a:cubicBezTo>
                    <a:lnTo>
                      <a:pt x="936104" y="346108"/>
                    </a:lnTo>
                    <a:cubicBezTo>
                      <a:pt x="915878" y="331325"/>
                      <a:pt x="890838" y="324036"/>
                      <a:pt x="864096" y="324036"/>
                    </a:cubicBezTo>
                    <a:cubicBezTo>
                      <a:pt x="784558" y="324036"/>
                      <a:pt x="720080" y="388514"/>
                      <a:pt x="720080" y="468052"/>
                    </a:cubicBezTo>
                    <a:cubicBezTo>
                      <a:pt x="720080" y="547590"/>
                      <a:pt x="784558" y="612068"/>
                      <a:pt x="864096" y="612068"/>
                    </a:cubicBezTo>
                    <a:cubicBezTo>
                      <a:pt x="890838" y="612068"/>
                      <a:pt x="915878" y="604779"/>
                      <a:pt x="936104" y="589997"/>
                    </a:cubicBezTo>
                    <a:lnTo>
                      <a:pt x="936104" y="780084"/>
                    </a:lnTo>
                    <a:cubicBezTo>
                      <a:pt x="936104" y="866251"/>
                      <a:pt x="866251" y="936104"/>
                      <a:pt x="780084" y="936104"/>
                    </a:cubicBezTo>
                    <a:lnTo>
                      <a:pt x="589997" y="936104"/>
                    </a:lnTo>
                    <a:cubicBezTo>
                      <a:pt x="604779" y="956330"/>
                      <a:pt x="612068" y="981370"/>
                      <a:pt x="612068" y="1008112"/>
                    </a:cubicBezTo>
                    <a:cubicBezTo>
                      <a:pt x="612068" y="1087650"/>
                      <a:pt x="547590" y="1152128"/>
                      <a:pt x="468052" y="1152128"/>
                    </a:cubicBezTo>
                    <a:cubicBezTo>
                      <a:pt x="388514" y="1152128"/>
                      <a:pt x="324036" y="1087650"/>
                      <a:pt x="324036" y="1008112"/>
                    </a:cubicBezTo>
                    <a:cubicBezTo>
                      <a:pt x="324036" y="981370"/>
                      <a:pt x="331325" y="956330"/>
                      <a:pt x="346108" y="936104"/>
                    </a:cubicBezTo>
                    <a:lnTo>
                      <a:pt x="156020" y="936104"/>
                    </a:lnTo>
                    <a:cubicBezTo>
                      <a:pt x="69853" y="936104"/>
                      <a:pt x="0" y="866251"/>
                      <a:pt x="0" y="780084"/>
                    </a:cubicBezTo>
                    <a:lnTo>
                      <a:pt x="0" y="156020"/>
                    </a:lnTo>
                    <a:cubicBezTo>
                      <a:pt x="0" y="69853"/>
                      <a:pt x="69853" y="0"/>
                      <a:pt x="1560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0" name="Round Same Side Corner Rectangle 6">
              <a:extLst>
                <a:ext uri="{FF2B5EF4-FFF2-40B4-BE49-F238E27FC236}">
                  <a16:creationId xmlns:a16="http://schemas.microsoft.com/office/drawing/2014/main" id="{11207448-F26A-4EF1-8764-2D6798600849}"/>
                </a:ext>
              </a:extLst>
            </p:cNvPr>
            <p:cNvSpPr/>
            <p:nvPr/>
          </p:nvSpPr>
          <p:spPr>
            <a:xfrm rot="2700000">
              <a:off x="5651038" y="3872932"/>
              <a:ext cx="190721" cy="764622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1" name="Rectangle 9">
              <a:extLst>
                <a:ext uri="{FF2B5EF4-FFF2-40B4-BE49-F238E27FC236}">
                  <a16:creationId xmlns:a16="http://schemas.microsoft.com/office/drawing/2014/main" id="{444E6227-4972-4DE6-BEB0-C3FC42991182}"/>
                </a:ext>
              </a:extLst>
            </p:cNvPr>
            <p:cNvSpPr/>
            <p:nvPr/>
          </p:nvSpPr>
          <p:spPr>
            <a:xfrm>
              <a:off x="4756965" y="2953792"/>
              <a:ext cx="527335" cy="493633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2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6036450" y="2132171"/>
              <a:ext cx="225664" cy="50273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3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6461264" y="3391343"/>
              <a:ext cx="514976" cy="51625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6652" y="282708"/>
            <a:ext cx="3505908" cy="3017703"/>
            <a:chOff x="146652" y="282708"/>
            <a:chExt cx="3505908" cy="3017703"/>
          </a:xfrm>
        </p:grpSpPr>
        <p:sp>
          <p:nvSpPr>
            <p:cNvPr id="121" name="Rounded Rectangle 33">
              <a:extLst>
                <a:ext uri="{FF2B5EF4-FFF2-40B4-BE49-F238E27FC236}">
                  <a16:creationId xmlns:a16="http://schemas.microsoft.com/office/drawing/2014/main" id="{F6E16F3F-FE25-42A3-ACD8-8F616B4D2805}"/>
                </a:ext>
              </a:extLst>
            </p:cNvPr>
            <p:cNvSpPr/>
            <p:nvPr/>
          </p:nvSpPr>
          <p:spPr>
            <a:xfrm flipH="1">
              <a:off x="146652" y="282708"/>
              <a:ext cx="3505907" cy="2897326"/>
            </a:xfrm>
            <a:prstGeom prst="roundRect">
              <a:avLst>
                <a:gd name="adj" fmla="val 60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2" name="Rounded Rectangle 8">
              <a:extLst>
                <a:ext uri="{FF2B5EF4-FFF2-40B4-BE49-F238E27FC236}">
                  <a16:creationId xmlns:a16="http://schemas.microsoft.com/office/drawing/2014/main" id="{9C4F290A-C471-4189-80E8-F8C22516D58C}"/>
                </a:ext>
              </a:extLst>
            </p:cNvPr>
            <p:cNvSpPr/>
            <p:nvPr/>
          </p:nvSpPr>
          <p:spPr>
            <a:xfrm rot="10800000" flipH="1">
              <a:off x="146654" y="2270130"/>
              <a:ext cx="3505906" cy="909901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187709" y="360293"/>
              <a:ext cx="34648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Develop an algorithm to identify important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sentences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from the notes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Create a method to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auto Google search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for online references using those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sentences. 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SG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Develop a method to </a:t>
              </a:r>
              <a:r>
                <a:rPr lang="en-SG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rated the above web references.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SG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Develop the front-end of the application</a:t>
              </a:r>
            </a:p>
            <a:p>
              <a:endPara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586035" y="2377081"/>
              <a:ext cx="2668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Reference Finder</a:t>
              </a:r>
            </a:p>
            <a:p>
              <a:pPr algn="ctr"/>
              <a:r>
                <a:rPr lang="en-SG" altLang="ko-K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P.D. Gallage</a:t>
              </a:r>
              <a:endParaRPr lang="en-SG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5559" y="3447425"/>
            <a:ext cx="3623117" cy="2987558"/>
            <a:chOff x="155559" y="3447425"/>
            <a:chExt cx="3623117" cy="2987558"/>
          </a:xfrm>
        </p:grpSpPr>
        <p:sp>
          <p:nvSpPr>
            <p:cNvPr id="118" name="Rounded Rectangle 3">
              <a:extLst>
                <a:ext uri="{FF2B5EF4-FFF2-40B4-BE49-F238E27FC236}">
                  <a16:creationId xmlns:a16="http://schemas.microsoft.com/office/drawing/2014/main" id="{B8E61DA8-BD8E-4BA2-A3DE-F334A44B3224}"/>
                </a:ext>
              </a:extLst>
            </p:cNvPr>
            <p:cNvSpPr/>
            <p:nvPr/>
          </p:nvSpPr>
          <p:spPr>
            <a:xfrm flipH="1">
              <a:off x="155560" y="3523926"/>
              <a:ext cx="3623116" cy="2911057"/>
            </a:xfrm>
            <a:prstGeom prst="roundRect">
              <a:avLst>
                <a:gd name="adj" fmla="val 608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9" name="Rounded Rectangle 8">
              <a:extLst>
                <a:ext uri="{FF2B5EF4-FFF2-40B4-BE49-F238E27FC236}">
                  <a16:creationId xmlns:a16="http://schemas.microsoft.com/office/drawing/2014/main" id="{28804749-AAD8-4735-92EB-9932CCC13B87}"/>
                </a:ext>
              </a:extLst>
            </p:cNvPr>
            <p:cNvSpPr/>
            <p:nvPr/>
          </p:nvSpPr>
          <p:spPr>
            <a:xfrm flipH="1">
              <a:off x="155559" y="3447425"/>
              <a:ext cx="3623116" cy="933736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C981E0-6E3D-4E68-8650-37C48358978F}"/>
                </a:ext>
              </a:extLst>
            </p:cNvPr>
            <p:cNvSpPr txBox="1"/>
            <p:nvPr/>
          </p:nvSpPr>
          <p:spPr>
            <a:xfrm>
              <a:off x="244356" y="4443640"/>
              <a:ext cx="348861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Develop a method to create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transcript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of the voice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recording.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Create an algorithm to identify the important parts of the voice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record.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reate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 summarized lecture note by removing unnecessary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parts.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435594" y="3597896"/>
              <a:ext cx="29242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Note Taker</a:t>
              </a:r>
            </a:p>
            <a:p>
              <a:pPr algn="ctr"/>
              <a:r>
                <a:rPr lang="en-SG" altLang="ko-KR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J.A.T.P. Jayasuriya</a:t>
              </a:r>
              <a:endParaRPr lang="en-SG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64226" y="282708"/>
            <a:ext cx="3505908" cy="3060241"/>
            <a:chOff x="8464226" y="215436"/>
            <a:chExt cx="3505908" cy="3127795"/>
          </a:xfrm>
        </p:grpSpPr>
        <p:sp>
          <p:nvSpPr>
            <p:cNvPr id="124" name="Rounded Rectangle 33">
              <a:extLst>
                <a:ext uri="{FF2B5EF4-FFF2-40B4-BE49-F238E27FC236}">
                  <a16:creationId xmlns:a16="http://schemas.microsoft.com/office/drawing/2014/main" id="{F6E16F3F-FE25-42A3-ACD8-8F616B4D2805}"/>
                </a:ext>
              </a:extLst>
            </p:cNvPr>
            <p:cNvSpPr/>
            <p:nvPr/>
          </p:nvSpPr>
          <p:spPr>
            <a:xfrm flipH="1">
              <a:off x="8464226" y="215436"/>
              <a:ext cx="3505907" cy="2897326"/>
            </a:xfrm>
            <a:prstGeom prst="roundRect">
              <a:avLst>
                <a:gd name="adj" fmla="val 608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5" name="Rounded Rectangle 8">
              <a:extLst>
                <a:ext uri="{FF2B5EF4-FFF2-40B4-BE49-F238E27FC236}">
                  <a16:creationId xmlns:a16="http://schemas.microsoft.com/office/drawing/2014/main" id="{9C4F290A-C471-4189-80E8-F8C22516D58C}"/>
                </a:ext>
              </a:extLst>
            </p:cNvPr>
            <p:cNvSpPr/>
            <p:nvPr/>
          </p:nvSpPr>
          <p:spPr>
            <a:xfrm rot="10800000" flipH="1">
              <a:off x="8464228" y="2365073"/>
              <a:ext cx="3505906" cy="747685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1EF70A-8FB6-415D-848B-584D49A23517}"/>
                </a:ext>
              </a:extLst>
            </p:cNvPr>
            <p:cNvSpPr txBox="1"/>
            <p:nvPr/>
          </p:nvSpPr>
          <p:spPr>
            <a:xfrm>
              <a:off x="8903609" y="2419901"/>
              <a:ext cx="2668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altLang="ko-KR" b="1" dirty="0" smtClean="0">
                  <a:solidFill>
                    <a:schemeClr val="bg1"/>
                  </a:solidFill>
                  <a:cs typeface="Arial" pitchFamily="34" charset="0"/>
                </a:rPr>
                <a:t>Question Presenter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J.M.S.D. Jayasundara</a:t>
              </a:r>
              <a:endParaRPr lang="ko-KR" altLang="en-US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05620" y="3353734"/>
            <a:ext cx="3623117" cy="3107376"/>
            <a:chOff x="8405412" y="3188406"/>
            <a:chExt cx="3623117" cy="3246577"/>
          </a:xfrm>
        </p:grpSpPr>
        <p:sp>
          <p:nvSpPr>
            <p:cNvPr id="131" name="Rounded Rectangle 3">
              <a:extLst>
                <a:ext uri="{FF2B5EF4-FFF2-40B4-BE49-F238E27FC236}">
                  <a16:creationId xmlns:a16="http://schemas.microsoft.com/office/drawing/2014/main" id="{B8E61DA8-BD8E-4BA2-A3DE-F334A44B3224}"/>
                </a:ext>
              </a:extLst>
            </p:cNvPr>
            <p:cNvSpPr/>
            <p:nvPr/>
          </p:nvSpPr>
          <p:spPr>
            <a:xfrm flipH="1">
              <a:off x="8405413" y="3264908"/>
              <a:ext cx="3623116" cy="3170075"/>
            </a:xfrm>
            <a:prstGeom prst="roundRect">
              <a:avLst>
                <a:gd name="adj" fmla="val 608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405412" y="3188406"/>
              <a:ext cx="3623116" cy="1154896"/>
              <a:chOff x="8405412" y="3188406"/>
              <a:chExt cx="3623116" cy="1154896"/>
            </a:xfrm>
          </p:grpSpPr>
          <p:sp>
            <p:nvSpPr>
              <p:cNvPr id="132" name="Rounded Rectangle 8">
                <a:extLst>
                  <a:ext uri="{FF2B5EF4-FFF2-40B4-BE49-F238E27FC236}">
                    <a16:creationId xmlns:a16="http://schemas.microsoft.com/office/drawing/2014/main" id="{28804749-AAD8-4735-92EB-9932CCC13B87}"/>
                  </a:ext>
                </a:extLst>
              </p:cNvPr>
              <p:cNvSpPr/>
              <p:nvPr/>
            </p:nvSpPr>
            <p:spPr>
              <a:xfrm flipH="1">
                <a:off x="8405412" y="3188406"/>
                <a:ext cx="3623116" cy="1016817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E1EF70A-8FB6-415D-848B-584D49A23517}"/>
                  </a:ext>
                </a:extLst>
              </p:cNvPr>
              <p:cNvSpPr txBox="1"/>
              <p:nvPr/>
            </p:nvSpPr>
            <p:spPr>
              <a:xfrm>
                <a:off x="8848936" y="3419972"/>
                <a:ext cx="26681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altLang="ko-KR" b="1" dirty="0" smtClean="0">
                    <a:solidFill>
                      <a:schemeClr val="bg1"/>
                    </a:solidFill>
                    <a:cs typeface="Arial" pitchFamily="34" charset="0"/>
                  </a:rPr>
                  <a:t>Slide Matcher</a:t>
                </a:r>
              </a:p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L.A.P.Y.P. Nuwanjaya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cxnSp>
        <p:nvCxnSpPr>
          <p:cNvPr id="5" name="Straight Connector 4"/>
          <p:cNvCxnSpPr/>
          <p:nvPr/>
        </p:nvCxnSpPr>
        <p:spPr>
          <a:xfrm flipV="1">
            <a:off x="3652559" y="2750148"/>
            <a:ext cx="1230245" cy="112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653221" y="4079040"/>
            <a:ext cx="1588349" cy="1402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666953" y="2579921"/>
            <a:ext cx="1797272" cy="1704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204877" y="3685586"/>
            <a:ext cx="1230245" cy="1122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8443293" y="4368098"/>
            <a:ext cx="3479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an algorithm to identify unique keywords/phrases which are common to both lecture slides &amp; the summarized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note.</a:t>
            </a:r>
            <a:endParaRPr lang="en-SG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SG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 method to match lecture slides with the particular area of the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note.</a:t>
            </a:r>
          </a:p>
          <a:p>
            <a:endParaRPr lang="en-SG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Develop the web application.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8505284" y="302117"/>
            <a:ext cx="34648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an algorithm to identify important keywords from the notes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 method to search for online relatable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questions using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those keywords. 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Develop a method to </a:t>
            </a:r>
            <a:r>
              <a:rPr lang="en-SG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categorize the questions according to the type </a:t>
            </a:r>
            <a:r>
              <a:rPr lang="en-SG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(MCQ/Essay).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SG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Develop a real-time question generator.</a:t>
            </a:r>
          </a:p>
        </p:txBody>
      </p:sp>
    </p:spTree>
    <p:extLst>
      <p:ext uri="{BB962C8B-B14F-4D97-AF65-F5344CB8AC3E}">
        <p14:creationId xmlns:p14="http://schemas.microsoft.com/office/powerpoint/2010/main" val="22713165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59" y="2921170"/>
            <a:ext cx="433453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65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5913690" y="0"/>
            <a:ext cx="6278310" cy="6858000"/>
          </a:xfrm>
          <a:prstGeom prst="rect">
            <a:avLst/>
          </a:prstGeom>
          <a:solidFill>
            <a:schemeClr val="accent3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 </a:t>
            </a:r>
            <a:endParaRPr lang="ko-KR" altLang="en-US" sz="2800"/>
          </a:p>
        </p:txBody>
      </p:sp>
      <p:sp>
        <p:nvSpPr>
          <p:cNvPr id="2" name="TextBox 1"/>
          <p:cNvSpPr txBox="1"/>
          <p:nvPr/>
        </p:nvSpPr>
        <p:spPr>
          <a:xfrm>
            <a:off x="1640690" y="290635"/>
            <a:ext cx="30029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3164" y="457959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What is EduEasy?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3164" y="3673426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Progress So Far…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3164" y="991595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Our Objectives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3164" y="1555375"/>
            <a:ext cx="615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Note Taker Component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3164" y="2078595"/>
            <a:ext cx="615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Reference Finder Component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13164" y="2601815"/>
            <a:ext cx="615639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Question Presenter Component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3164" y="3150206"/>
            <a:ext cx="615639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Slide Matcher Component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3164" y="4217149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What's Next…?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3164" y="4757249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User Requirements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3164" y="5277924"/>
            <a:ext cx="479543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Business Value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3164" y="5801144"/>
            <a:ext cx="5512779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Work Breakdown Structure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5472" y="423935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What is EduEasy?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5785" y="1301807"/>
            <a:ext cx="10316014" cy="48116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Smart learning assistant system.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Web application.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Designed for university lecture room environment.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Helps students to easily understand lecture slide components by matching the lecture slides.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Make summarized notes quickly.</a:t>
            </a:r>
          </a:p>
          <a:p>
            <a:pPr marL="457200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Find references and related questions online. 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20C2B74B-BECB-4535-B502-06DC80D74B06}"/>
              </a:ext>
            </a:extLst>
          </p:cNvPr>
          <p:cNvGrpSpPr/>
          <p:nvPr/>
        </p:nvGrpSpPr>
        <p:grpSpPr>
          <a:xfrm>
            <a:off x="10337968" y="352131"/>
            <a:ext cx="1640793" cy="6091397"/>
            <a:chOff x="4058860" y="987781"/>
            <a:chExt cx="1052368" cy="3696329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25302530-3AAA-4B18-B144-C49D138138CE}"/>
                </a:ext>
              </a:extLst>
            </p:cNvPr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91FA14DC-BAA1-4B27-93F4-512A9C64EF6C}"/>
                </a:ext>
              </a:extLst>
            </p:cNvPr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C6C7785C-8982-46D8-BD2D-F0082959A035}"/>
                </a:ext>
              </a:extLst>
            </p:cNvPr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0EA746AB-277A-4BA1-9F0A-B7C535C1FB4A}"/>
                </a:ext>
              </a:extLst>
            </p:cNvPr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DD3C104-DCA5-4C07-AA7C-5F42944E40F4}"/>
                </a:ext>
              </a:extLst>
            </p:cNvPr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979A23-A285-45E9-95F0-43DC4293EA1E}"/>
                </a:ext>
              </a:extLst>
            </p:cNvPr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Parallelogram 15">
              <a:extLst>
                <a:ext uri="{FF2B5EF4-FFF2-40B4-BE49-F238E27FC236}">
                  <a16:creationId xmlns:a16="http://schemas.microsoft.com/office/drawing/2014/main" id="{00FFC3E9-ACCE-438D-B2B5-5AA4625B76F2}"/>
                </a:ext>
              </a:extLst>
            </p:cNvPr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5684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40675"/>
            <a:ext cx="11573197" cy="702340"/>
          </a:xfrm>
        </p:spPr>
        <p:txBody>
          <a:bodyPr>
            <a:noAutofit/>
          </a:bodyPr>
          <a:lstStyle/>
          <a:p>
            <a:r>
              <a:rPr lang="en-US" sz="4800" b="1"/>
              <a:t>Our Objectives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469946" y="2666381"/>
            <a:ext cx="2156773" cy="3170307"/>
            <a:chOff x="8084500" y="1635689"/>
            <a:chExt cx="1884067" cy="4184499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4F0BC413-0667-4BFF-AC85-A34314195F2F}"/>
                </a:ext>
              </a:extLst>
            </p:cNvPr>
            <p:cNvSpPr/>
            <p:nvPr/>
          </p:nvSpPr>
          <p:spPr>
            <a:xfrm>
              <a:off x="8084500" y="1713028"/>
              <a:ext cx="1884066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3139A3D6-F5A9-476A-AEFA-D01CC102FB09}"/>
                </a:ext>
              </a:extLst>
            </p:cNvPr>
            <p:cNvSpPr/>
            <p:nvPr/>
          </p:nvSpPr>
          <p:spPr>
            <a:xfrm>
              <a:off x="8084502" y="1635689"/>
              <a:ext cx="1884065" cy="1015901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직사각형 113">
              <a:extLst>
                <a:ext uri="{FF2B5EF4-FFF2-40B4-BE49-F238E27FC236}">
                  <a16:creationId xmlns:a16="http://schemas.microsoft.com/office/drawing/2014/main" id="{4794DE31-9EA4-4906-9500-7616D82B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451" y="1676469"/>
              <a:ext cx="1392163" cy="934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chemeClr val="bg1"/>
                  </a:solidFill>
                  <a:cs typeface="Arial" charset="0"/>
                </a:rPr>
                <a:t>Slide Matcher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85176" y="2649881"/>
            <a:ext cx="2156775" cy="3170308"/>
            <a:chOff x="5852242" y="1635689"/>
            <a:chExt cx="1884067" cy="4184499"/>
          </a:xfrm>
        </p:grpSpPr>
        <p:sp>
          <p:nvSpPr>
            <p:cNvPr id="7" name="Rounded Rectangle 7">
              <a:extLst>
                <a:ext uri="{FF2B5EF4-FFF2-40B4-BE49-F238E27FC236}">
                  <a16:creationId xmlns:a16="http://schemas.microsoft.com/office/drawing/2014/main" id="{016EE6CC-DD3A-4E18-8707-C8B0DE155833}"/>
                </a:ext>
              </a:extLst>
            </p:cNvPr>
            <p:cNvSpPr/>
            <p:nvPr/>
          </p:nvSpPr>
          <p:spPr>
            <a:xfrm>
              <a:off x="5852242" y="1713028"/>
              <a:ext cx="1884066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id="{9338C416-02D7-4749-86BF-B54FCC87BD57}"/>
                </a:ext>
              </a:extLst>
            </p:cNvPr>
            <p:cNvSpPr/>
            <p:nvPr/>
          </p:nvSpPr>
          <p:spPr>
            <a:xfrm>
              <a:off x="5852244" y="1635689"/>
              <a:ext cx="1884065" cy="103767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id="{6B00BD5C-FF4A-4120-B30E-7E2D8F294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023" y="1716752"/>
              <a:ext cx="1776973" cy="934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chemeClr val="bg1"/>
                  </a:solidFill>
                  <a:cs typeface="Arial" charset="0"/>
                </a:rPr>
                <a:t>Question Presenter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700405" y="2645204"/>
            <a:ext cx="2156775" cy="3164975"/>
            <a:chOff x="3619984" y="1630357"/>
            <a:chExt cx="1884067" cy="4184499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11B6643E-BD4F-4816-A558-1C0FF439CCDC}"/>
                </a:ext>
              </a:extLst>
            </p:cNvPr>
            <p:cNvSpPr/>
            <p:nvPr/>
          </p:nvSpPr>
          <p:spPr>
            <a:xfrm>
              <a:off x="3619984" y="1707696"/>
              <a:ext cx="1884066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8">
              <a:extLst>
                <a:ext uri="{FF2B5EF4-FFF2-40B4-BE49-F238E27FC236}">
                  <a16:creationId xmlns:a16="http://schemas.microsoft.com/office/drawing/2014/main" id="{8704DD7E-3EBA-40BC-A369-0DFF4A82B8C8}"/>
                </a:ext>
              </a:extLst>
            </p:cNvPr>
            <p:cNvSpPr/>
            <p:nvPr/>
          </p:nvSpPr>
          <p:spPr>
            <a:xfrm>
              <a:off x="3619986" y="1630357"/>
              <a:ext cx="1884065" cy="104098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직사각형 113">
              <a:extLst>
                <a:ext uri="{FF2B5EF4-FFF2-40B4-BE49-F238E27FC236}">
                  <a16:creationId xmlns:a16="http://schemas.microsoft.com/office/drawing/2014/main" id="{F0D9B189-065B-4A04-8961-86E1220A6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442" y="1710704"/>
              <a:ext cx="1297579" cy="935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chemeClr val="bg1"/>
                  </a:solidFill>
                  <a:cs typeface="Arial" charset="0"/>
                </a:rPr>
                <a:t>Reference Finder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315634" y="2666382"/>
            <a:ext cx="2156774" cy="3153807"/>
            <a:chOff x="1315634" y="1635689"/>
            <a:chExt cx="1884066" cy="4184499"/>
          </a:xfrm>
        </p:grpSpPr>
        <p:grpSp>
          <p:nvGrpSpPr>
            <p:cNvPr id="32" name="Group 31"/>
            <p:cNvGrpSpPr/>
            <p:nvPr/>
          </p:nvGrpSpPr>
          <p:grpSpPr>
            <a:xfrm>
              <a:off x="1315634" y="1635689"/>
              <a:ext cx="1884066" cy="4184499"/>
              <a:chOff x="1315634" y="1635689"/>
              <a:chExt cx="1884066" cy="4184499"/>
            </a:xfrm>
          </p:grpSpPr>
          <p:sp>
            <p:nvSpPr>
              <p:cNvPr id="13" name="Rounded Rectangle 13">
                <a:extLst>
                  <a:ext uri="{FF2B5EF4-FFF2-40B4-BE49-F238E27FC236}">
                    <a16:creationId xmlns:a16="http://schemas.microsoft.com/office/drawing/2014/main" id="{0EC45A9B-DCA6-4F2D-9CBD-1BCF8D9E5336}"/>
                  </a:ext>
                </a:extLst>
              </p:cNvPr>
              <p:cNvSpPr/>
              <p:nvPr/>
            </p:nvSpPr>
            <p:spPr>
              <a:xfrm>
                <a:off x="1315634" y="1713028"/>
                <a:ext cx="1884066" cy="4107160"/>
              </a:xfrm>
              <a:prstGeom prst="roundRect">
                <a:avLst>
                  <a:gd name="adj" fmla="val 60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8">
                <a:extLst>
                  <a:ext uri="{FF2B5EF4-FFF2-40B4-BE49-F238E27FC236}">
                    <a16:creationId xmlns:a16="http://schemas.microsoft.com/office/drawing/2014/main" id="{1A5C037A-DD2B-45E3-9EC7-4FA8C94C91BE}"/>
                  </a:ext>
                </a:extLst>
              </p:cNvPr>
              <p:cNvSpPr/>
              <p:nvPr/>
            </p:nvSpPr>
            <p:spPr>
              <a:xfrm>
                <a:off x="1315635" y="1635689"/>
                <a:ext cx="1884065" cy="1021215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1" name="직사각형 113">
              <a:extLst>
                <a:ext uri="{FF2B5EF4-FFF2-40B4-BE49-F238E27FC236}">
                  <a16:creationId xmlns:a16="http://schemas.microsoft.com/office/drawing/2014/main" id="{65E7E665-3D1A-499A-99E1-4DD964619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046" y="1685204"/>
              <a:ext cx="89924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>
                  <a:solidFill>
                    <a:schemeClr val="bg1"/>
                  </a:solidFill>
                  <a:cs typeface="Arial" charset="0"/>
                </a:rPr>
                <a:t>Note Taker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1245883"/>
            <a:ext cx="12192000" cy="9278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22485" y="1342486"/>
            <a:ext cx="1077528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Main Objective : Develop an E-learning application for students to effectively learn and  		   revise lectures done at the university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1489165" y="3619111"/>
            <a:ext cx="180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Get the voice record of the lecturer and transcribe it into a summarized note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3700403" y="3656774"/>
            <a:ext cx="2204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Find exact important reference materials relevant to given topic.</a:t>
            </a:r>
            <a:endParaRPr lang="ko-KR" altLang="en-US" sz="160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6119921" y="3620875"/>
            <a:ext cx="2087284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5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Find questions online relevant to different parts of the lecture </a:t>
            </a:r>
            <a:r>
              <a:rPr lang="en-US" altLang="ko-KR" sz="1750">
                <a:solidFill>
                  <a:schemeClr val="tx1">
                    <a:lumMod val="95000"/>
                    <a:lumOff val="5000"/>
                  </a:schemeClr>
                </a:solidFill>
                <a:ea typeface="Arial Unicode MS"/>
                <a:cs typeface="+mn-lt"/>
              </a:rPr>
              <a:t>&amp; generate</a:t>
            </a:r>
            <a:r>
              <a:rPr lang="en-US" sz="1750">
                <a:ea typeface="+mn-lt"/>
                <a:cs typeface="+mn-lt"/>
              </a:rPr>
              <a:t> questions based on the summarized note.</a:t>
            </a:r>
            <a:endParaRPr lang="ko-KR" altLang="en-US" sz="175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7C145-71A0-4FA0-9FC0-6D8EB7EC5A0C}"/>
              </a:ext>
            </a:extLst>
          </p:cNvPr>
          <p:cNvSpPr txBox="1"/>
          <p:nvPr/>
        </p:nvSpPr>
        <p:spPr>
          <a:xfrm>
            <a:off x="8561580" y="3619111"/>
            <a:ext cx="197350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5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Matching the lecture slide content according to the topics in generated summarized note</a:t>
            </a:r>
            <a:r>
              <a: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7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/>
          <p:cNvGrpSpPr/>
          <p:nvPr/>
        </p:nvGrpSpPr>
        <p:grpSpPr>
          <a:xfrm>
            <a:off x="-18760" y="167793"/>
            <a:ext cx="2346761" cy="1113160"/>
            <a:chOff x="0" y="167793"/>
            <a:chExt cx="2709017" cy="1284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A2186A-C326-48DC-8E09-0BB48FF9D3DE}"/>
                </a:ext>
              </a:extLst>
            </p:cNvPr>
            <p:cNvGrpSpPr/>
            <p:nvPr/>
          </p:nvGrpSpPr>
          <p:grpSpPr>
            <a:xfrm>
              <a:off x="470019" y="167793"/>
              <a:ext cx="2238998" cy="1284992"/>
              <a:chOff x="-3373" y="3444677"/>
              <a:chExt cx="3155739" cy="1643520"/>
            </a:xfrm>
          </p:grpSpPr>
          <p:sp>
            <p:nvSpPr>
              <p:cNvPr id="3" name="Freeform 61">
                <a:extLst>
                  <a:ext uri="{FF2B5EF4-FFF2-40B4-BE49-F238E27FC236}">
                    <a16:creationId xmlns:a16="http://schemas.microsoft.com/office/drawing/2014/main" id="{B69C1344-DA27-4625-A365-74DC77A0B525}"/>
                  </a:ext>
                </a:extLst>
              </p:cNvPr>
              <p:cNvSpPr/>
              <p:nvPr/>
            </p:nvSpPr>
            <p:spPr>
              <a:xfrm rot="5400000">
                <a:off x="1185646" y="3121477"/>
                <a:ext cx="1643520" cy="2289920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237614-27E4-4E44-AB53-441F724A66AE}"/>
                  </a:ext>
                </a:extLst>
              </p:cNvPr>
              <p:cNvGrpSpPr/>
              <p:nvPr/>
            </p:nvGrpSpPr>
            <p:grpSpPr>
              <a:xfrm rot="5400000">
                <a:off x="-91119" y="4126341"/>
                <a:ext cx="1048447" cy="872955"/>
                <a:chOff x="967066" y="4263648"/>
                <a:chExt cx="670418" cy="12510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683E0C-15A4-46D0-831E-ED181CF631FA}"/>
                    </a:ext>
                  </a:extLst>
                </p:cNvPr>
                <p:cNvSpPr/>
                <p:nvPr/>
              </p:nvSpPr>
              <p:spPr>
                <a:xfrm rot="16200000">
                  <a:off x="1080146" y="4196080"/>
                  <a:ext cx="457516" cy="59265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E7157D-D83F-4008-BAFC-FA76DE72D77D}"/>
                    </a:ext>
                  </a:extLst>
                </p:cNvPr>
                <p:cNvSpPr/>
                <p:nvPr/>
              </p:nvSpPr>
              <p:spPr>
                <a:xfrm rot="16200000">
                  <a:off x="858794" y="4735980"/>
                  <a:ext cx="886962" cy="6704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0" y="632150"/>
              <a:ext cx="461473" cy="812089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572" y="819288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2334" y="543666"/>
            <a:ext cx="5758962" cy="702340"/>
          </a:xfrm>
        </p:spPr>
        <p:txBody>
          <a:bodyPr>
            <a:normAutofit/>
          </a:bodyPr>
          <a:lstStyle/>
          <a:p>
            <a:r>
              <a:rPr lang="en-US" sz="4000" b="1"/>
              <a:t>Note Taker Component</a:t>
            </a:r>
          </a:p>
        </p:txBody>
      </p:sp>
      <p:pic>
        <p:nvPicPr>
          <p:cNvPr id="228" name="Picture 2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64" y="1803211"/>
            <a:ext cx="9597933" cy="42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01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/>
          <p:cNvGrpSpPr/>
          <p:nvPr/>
        </p:nvGrpSpPr>
        <p:grpSpPr>
          <a:xfrm>
            <a:off x="1284364" y="1915761"/>
            <a:ext cx="2042198" cy="1608565"/>
            <a:chOff x="2349778" y="1659131"/>
            <a:chExt cx="2042198" cy="1608565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0DACCF5-4277-4D47-9260-9B231285526D}"/>
                </a:ext>
              </a:extLst>
            </p:cNvPr>
            <p:cNvGrpSpPr/>
            <p:nvPr/>
          </p:nvGrpSpPr>
          <p:grpSpPr>
            <a:xfrm>
              <a:off x="2777988" y="1659131"/>
              <a:ext cx="1480505" cy="891570"/>
              <a:chOff x="4098364" y="1571764"/>
              <a:chExt cx="7301609" cy="4397082"/>
            </a:xfrm>
          </p:grpSpPr>
          <p:grpSp>
            <p:nvGrpSpPr>
              <p:cNvPr id="191" name="Graphic 55">
                <a:extLst>
                  <a:ext uri="{FF2B5EF4-FFF2-40B4-BE49-F238E27FC236}">
                    <a16:creationId xmlns:a16="http://schemas.microsoft.com/office/drawing/2014/main" id="{C6A348CC-87AE-4B00-B02A-4EBC469E30DD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216" name="Freeform: Shape 78">
                  <a:extLst>
                    <a:ext uri="{FF2B5EF4-FFF2-40B4-BE49-F238E27FC236}">
                      <a16:creationId xmlns:a16="http://schemas.microsoft.com/office/drawing/2014/main" id="{FB8C5B08-A7D9-4BC0-857B-C820C9C1DE1F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7" name="Freeform: Shape 79">
                  <a:extLst>
                    <a:ext uri="{FF2B5EF4-FFF2-40B4-BE49-F238E27FC236}">
                      <a16:creationId xmlns:a16="http://schemas.microsoft.com/office/drawing/2014/main" id="{4D2D3122-C7DF-4A62-A10C-044AC1064A0C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92" name="Freeform: Shape 54">
                <a:extLst>
                  <a:ext uri="{FF2B5EF4-FFF2-40B4-BE49-F238E27FC236}">
                    <a16:creationId xmlns:a16="http://schemas.microsoft.com/office/drawing/2014/main" id="{55F9786C-03AA-4361-B8B3-A9DD55FE4994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: Shape 55">
                <a:extLst>
                  <a:ext uri="{FF2B5EF4-FFF2-40B4-BE49-F238E27FC236}">
                    <a16:creationId xmlns:a16="http://schemas.microsoft.com/office/drawing/2014/main" id="{D99AD6E9-3B71-41E1-A14E-21F2F9BB05F4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: Shape 56">
                <a:extLst>
                  <a:ext uri="{FF2B5EF4-FFF2-40B4-BE49-F238E27FC236}">
                    <a16:creationId xmlns:a16="http://schemas.microsoft.com/office/drawing/2014/main" id="{A7EBC20B-908C-46DC-A95C-F92F52C0053B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: Shape 57">
                <a:extLst>
                  <a:ext uri="{FF2B5EF4-FFF2-40B4-BE49-F238E27FC236}">
                    <a16:creationId xmlns:a16="http://schemas.microsoft.com/office/drawing/2014/main" id="{1D279F42-D5D2-46CA-A806-C298791DA5D0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: Shape 58">
                <a:extLst>
                  <a:ext uri="{FF2B5EF4-FFF2-40B4-BE49-F238E27FC236}">
                    <a16:creationId xmlns:a16="http://schemas.microsoft.com/office/drawing/2014/main" id="{CD650435-A068-4599-8E8B-A866D64B195F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: Shape 59">
                <a:extLst>
                  <a:ext uri="{FF2B5EF4-FFF2-40B4-BE49-F238E27FC236}">
                    <a16:creationId xmlns:a16="http://schemas.microsoft.com/office/drawing/2014/main" id="{3DA23AEF-39D8-4943-90D7-DB2A3259F6E6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: Shape 60">
                <a:extLst>
                  <a:ext uri="{FF2B5EF4-FFF2-40B4-BE49-F238E27FC236}">
                    <a16:creationId xmlns:a16="http://schemas.microsoft.com/office/drawing/2014/main" id="{CC220AE7-9254-4918-8929-74AE4072CF90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9" name="Freeform: Shape 61">
                <a:extLst>
                  <a:ext uri="{FF2B5EF4-FFF2-40B4-BE49-F238E27FC236}">
                    <a16:creationId xmlns:a16="http://schemas.microsoft.com/office/drawing/2014/main" id="{8610B451-8D01-4DE1-AABE-5BAB6D216453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0" name="Freeform: Shape 62">
                <a:extLst>
                  <a:ext uri="{FF2B5EF4-FFF2-40B4-BE49-F238E27FC236}">
                    <a16:creationId xmlns:a16="http://schemas.microsoft.com/office/drawing/2014/main" id="{0CD663B3-3FAF-428B-900D-128AFD56A199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1" name="Freeform: Shape 63">
                <a:extLst>
                  <a:ext uri="{FF2B5EF4-FFF2-40B4-BE49-F238E27FC236}">
                    <a16:creationId xmlns:a16="http://schemas.microsoft.com/office/drawing/2014/main" id="{985A6280-62ED-4C4E-9AE5-231E0F58025C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2" name="Freeform: Shape 64">
                <a:extLst>
                  <a:ext uri="{FF2B5EF4-FFF2-40B4-BE49-F238E27FC236}">
                    <a16:creationId xmlns:a16="http://schemas.microsoft.com/office/drawing/2014/main" id="{9FCA755E-20F2-4E5F-97EF-A0D29504C1AB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3" name="Freeform: Shape 65">
                <a:extLst>
                  <a:ext uri="{FF2B5EF4-FFF2-40B4-BE49-F238E27FC236}">
                    <a16:creationId xmlns:a16="http://schemas.microsoft.com/office/drawing/2014/main" id="{7D9BF787-E9FD-45C2-8699-CC4D18319623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4" name="Freeform: Shape 66">
                <a:extLst>
                  <a:ext uri="{FF2B5EF4-FFF2-40B4-BE49-F238E27FC236}">
                    <a16:creationId xmlns:a16="http://schemas.microsoft.com/office/drawing/2014/main" id="{E59007C5-F4E6-4624-B28D-97D41596E091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0EF9EC2D-32F5-4BF5-A6D8-4A3F22B801C2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F627FD7-DCD0-4CEC-8EDE-BD7067A7092D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2BA0887E-096F-479F-B84F-EFA556DF7E28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2957B547-4369-4DC0-A571-749E1113011E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5898A6EC-8DA0-47B2-8DB9-4739DC7E0469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A24662-B87D-4D7B-9347-0B24CE6A565B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447A7C6C-B436-4F62-B65F-741320C6F540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FE8597B-1569-4162-A310-912D853129F4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069C863A-B1AD-4F76-9B56-493EE3BD2786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6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9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71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15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57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000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44" algn="l" defTabSz="914286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207" name="Rectangle: Rounded Corners 69">
                <a:extLst>
                  <a:ext uri="{FF2B5EF4-FFF2-40B4-BE49-F238E27FC236}">
                    <a16:creationId xmlns:a16="http://schemas.microsoft.com/office/drawing/2014/main" id="{C839B9FA-B992-4054-9CE7-BC17EA366412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BCA96942-089B-49FE-85D6-10C6D6B6F8C3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89" name="Chord 15">
              <a:extLst>
                <a:ext uri="{FF2B5EF4-FFF2-40B4-BE49-F238E27FC236}">
                  <a16:creationId xmlns:a16="http://schemas.microsoft.com/office/drawing/2014/main" id="{42E9D490-3DD3-4F66-B124-FE910E0FACBF}"/>
                </a:ext>
              </a:extLst>
            </p:cNvPr>
            <p:cNvSpPr/>
            <p:nvPr/>
          </p:nvSpPr>
          <p:spPr>
            <a:xfrm>
              <a:off x="2423123" y="1927171"/>
              <a:ext cx="283580" cy="618280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190" name="TextBox 48"/>
            <p:cNvSpPr txBox="1"/>
            <p:nvPr/>
          </p:nvSpPr>
          <p:spPr>
            <a:xfrm>
              <a:off x="2349778" y="2621365"/>
              <a:ext cx="2042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Voice is recorded to the computer</a:t>
              </a:r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852357" y="1983329"/>
            <a:ext cx="2486600" cy="938137"/>
            <a:chOff x="7810992" y="1960012"/>
            <a:chExt cx="2486600" cy="938137"/>
          </a:xfrm>
        </p:grpSpPr>
        <p:sp>
          <p:nvSpPr>
            <p:cNvPr id="186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0992" y="1960012"/>
              <a:ext cx="740837" cy="82075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187" name="TextBox 49"/>
            <p:cNvSpPr txBox="1"/>
            <p:nvPr/>
          </p:nvSpPr>
          <p:spPr>
            <a:xfrm>
              <a:off x="8376381" y="1974819"/>
              <a:ext cx="192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Create a summarized note</a:t>
              </a:r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5282" y="1915761"/>
            <a:ext cx="1931382" cy="1592988"/>
            <a:chOff x="5486396" y="3213925"/>
            <a:chExt cx="1931382" cy="1592988"/>
          </a:xfrm>
        </p:grpSpPr>
        <p:sp>
          <p:nvSpPr>
            <p:cNvPr id="184" name="Rectangle 9">
              <a:extLst>
                <a:ext uri="{FF2B5EF4-FFF2-40B4-BE49-F238E27FC236}">
                  <a16:creationId xmlns:a16="http://schemas.microsoft.com/office/drawing/2014/main" id="{444E6227-4972-4DE6-BEB0-C3FC42991182}"/>
                </a:ext>
              </a:extLst>
            </p:cNvPr>
            <p:cNvSpPr/>
            <p:nvPr/>
          </p:nvSpPr>
          <p:spPr>
            <a:xfrm>
              <a:off x="5984867" y="3213925"/>
              <a:ext cx="938448" cy="878472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185" name="TextBox 51"/>
            <p:cNvSpPr txBox="1"/>
            <p:nvPr/>
          </p:nvSpPr>
          <p:spPr>
            <a:xfrm>
              <a:off x="5486396" y="4160582"/>
              <a:ext cx="1931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/>
                <a:t>Transcribe audio into text format</a:t>
              </a:r>
              <a:endParaRPr lang="en-US"/>
            </a:p>
          </p:txBody>
        </p:sp>
      </p:grpSp>
      <p:sp>
        <p:nvSpPr>
          <p:cNvPr id="182" name="Right Arrow 181"/>
          <p:cNvSpPr/>
          <p:nvPr/>
        </p:nvSpPr>
        <p:spPr>
          <a:xfrm>
            <a:off x="3515102" y="2216051"/>
            <a:ext cx="146004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3" name="Right Arrow 182"/>
          <p:cNvSpPr/>
          <p:nvPr/>
        </p:nvSpPr>
        <p:spPr>
          <a:xfrm>
            <a:off x="7130804" y="2195998"/>
            <a:ext cx="1350447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B9B860B-1359-427A-AC0E-AD8A3B546778}"/>
              </a:ext>
            </a:extLst>
          </p:cNvPr>
          <p:cNvSpPr txBox="1">
            <a:spLocks/>
          </p:cNvSpPr>
          <p:nvPr/>
        </p:nvSpPr>
        <p:spPr>
          <a:xfrm>
            <a:off x="1967237" y="534655"/>
            <a:ext cx="8796827" cy="7359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cs typeface="Arial"/>
              </a:rPr>
              <a:t>Progress So Far…</a:t>
            </a:r>
          </a:p>
        </p:txBody>
      </p:sp>
      <p:pic>
        <p:nvPicPr>
          <p:cNvPr id="5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1055CA-1109-47CF-A20B-4AD15D7C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58" y="127586"/>
            <a:ext cx="1255295" cy="1499436"/>
          </a:xfrm>
          <a:prstGeom prst="rect">
            <a:avLst/>
          </a:prstGeom>
        </p:spPr>
      </p:pic>
      <p:pic>
        <p:nvPicPr>
          <p:cNvPr id="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BA0642-4880-4CD4-AEA1-6F7A0A6A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267" y="534655"/>
            <a:ext cx="1962150" cy="835694"/>
          </a:xfrm>
          <a:prstGeom prst="rect">
            <a:avLst/>
          </a:prstGeom>
        </p:spPr>
      </p:pic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57709" y="4188470"/>
            <a:ext cx="9760235" cy="2026747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cs typeface="Arial"/>
              </a:rPr>
              <a:t>Speech-to-Text Converter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cs typeface="Arial"/>
              </a:rPr>
              <a:t>Text Summarizer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cs typeface="Arial"/>
              </a:rPr>
              <a:t>Research to determine </a:t>
            </a:r>
            <a:r>
              <a:rPr lang="en-US" sz="2400" dirty="0" smtClean="0">
                <a:cs typeface="Arial"/>
              </a:rPr>
              <a:t>best extractive </a:t>
            </a:r>
            <a:r>
              <a:rPr lang="en-US" sz="2400" dirty="0">
                <a:cs typeface="Arial"/>
              </a:rPr>
              <a:t>text summarizing algorithm</a:t>
            </a:r>
          </a:p>
        </p:txBody>
      </p:sp>
    </p:spTree>
    <p:extLst>
      <p:ext uri="{BB962C8B-B14F-4D97-AF65-F5344CB8AC3E}">
        <p14:creationId xmlns:p14="http://schemas.microsoft.com/office/powerpoint/2010/main" val="31437006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12321" y="523599"/>
            <a:ext cx="7004879" cy="735959"/>
          </a:xfrm>
        </p:spPr>
        <p:txBody>
          <a:bodyPr>
            <a:normAutofit/>
          </a:bodyPr>
          <a:lstStyle/>
          <a:p>
            <a:r>
              <a:rPr lang="en-US" sz="4000" b="1">
                <a:cs typeface="Arial"/>
              </a:rPr>
              <a:t>Results of the online survey</a:t>
            </a:r>
            <a:endParaRPr lang="en-US" sz="4000" b="1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84519441"/>
              </p:ext>
            </p:extLst>
          </p:nvPr>
        </p:nvGraphicFramePr>
        <p:xfrm>
          <a:off x="5478253" y="1259558"/>
          <a:ext cx="6612147" cy="4952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0151" y="2350165"/>
            <a:ext cx="1814286" cy="73595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>
                <a:cs typeface="Arial"/>
                <a:hlinkClick r:id="rId3"/>
              </a:rPr>
              <a:t>Original Text</a:t>
            </a:r>
            <a:endParaRPr lang="en-US" sz="2000">
              <a:hlinkClick r:id="rId3"/>
            </a:endParaRP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0151" y="3086124"/>
            <a:ext cx="4643931" cy="73595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>
                <a:cs typeface="Arial"/>
                <a:hlinkClick r:id="rId4"/>
              </a:rPr>
              <a:t>Summary of Sentence Scoring Algorithm</a:t>
            </a:r>
            <a:endParaRPr lang="en-US" sz="2000">
              <a:hlinkClick r:id="rId3"/>
            </a:endParaRP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0151" y="3822083"/>
            <a:ext cx="3570514" cy="73595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>
                <a:cs typeface="Arial"/>
                <a:hlinkClick r:id="rId5"/>
              </a:rPr>
              <a:t>Summary of TF-IDF Algorithm</a:t>
            </a:r>
            <a:endParaRPr lang="en-US" sz="200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7263943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B9B860B-1359-427A-AC0E-AD8A3B546778}"/>
              </a:ext>
            </a:extLst>
          </p:cNvPr>
          <p:cNvSpPr txBox="1">
            <a:spLocks/>
          </p:cNvSpPr>
          <p:nvPr/>
        </p:nvSpPr>
        <p:spPr>
          <a:xfrm>
            <a:off x="1967150" y="528953"/>
            <a:ext cx="8796827" cy="7359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cs typeface="Arial"/>
              </a:rPr>
              <a:t>What’s Next…?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57709" y="4188470"/>
            <a:ext cx="9760235" cy="2026747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cs typeface="Arial"/>
              </a:rPr>
              <a:t>Connect the two sub-components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cs typeface="Arial"/>
              </a:rPr>
              <a:t>Develop the frontend of the application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cs typeface="Arial"/>
              </a:rPr>
              <a:t>Integrate all the components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026549" y="1465895"/>
            <a:ext cx="2318381" cy="1706825"/>
            <a:chOff x="9397983" y="4308382"/>
            <a:chExt cx="2022550" cy="148903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983" y="4308382"/>
              <a:ext cx="1923049" cy="1350577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9489151" y="5428080"/>
              <a:ext cx="1931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Cloud Database</a:t>
              </a:r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082314" y="1562654"/>
            <a:ext cx="1826805" cy="2796777"/>
            <a:chOff x="4238453" y="4435220"/>
            <a:chExt cx="1826805" cy="279677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296" y="4435220"/>
              <a:ext cx="1535121" cy="153512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238453" y="6031668"/>
              <a:ext cx="18268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/>
                <a:t>Student can refer the summarized note</a:t>
              </a:r>
              <a:endParaRPr lang="en-US"/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7344930" y="2147028"/>
            <a:ext cx="1467828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1183416" y="1779891"/>
            <a:ext cx="1857752" cy="1513616"/>
            <a:chOff x="8856842" y="4576565"/>
            <a:chExt cx="1857752" cy="1513616"/>
          </a:xfrm>
        </p:grpSpPr>
        <p:sp>
          <p:nvSpPr>
            <p:cNvPr id="53" name="Rectangle 18">
              <a:extLst>
                <a:ext uri="{FF2B5EF4-FFF2-40B4-BE49-F238E27FC236}">
                  <a16:creationId xmlns:a16="http://schemas.microsoft.com/office/drawing/2014/main" id="{D8BFBE69-EC90-491A-A905-789398F4B3A8}"/>
                </a:ext>
              </a:extLst>
            </p:cNvPr>
            <p:cNvSpPr/>
            <p:nvPr/>
          </p:nvSpPr>
          <p:spPr>
            <a:xfrm>
              <a:off x="9130272" y="4576565"/>
              <a:ext cx="1310893" cy="1041533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856842" y="5720849"/>
              <a:ext cx="1857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Edit and Submit</a:t>
              </a:r>
              <a:endParaRPr lang="en-US"/>
            </a:p>
          </p:txBody>
        </p:sp>
      </p:grpSp>
      <p:sp>
        <p:nvSpPr>
          <p:cNvPr id="55" name="Right Arrow 54"/>
          <p:cNvSpPr/>
          <p:nvPr/>
        </p:nvSpPr>
        <p:spPr>
          <a:xfrm>
            <a:off x="3305325" y="2147028"/>
            <a:ext cx="1455729" cy="35530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36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817</Words>
  <Application>Microsoft Office PowerPoint</Application>
  <PresentationFormat>Widescreen</PresentationFormat>
  <Paragraphs>188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 Unicode MS</vt:lpstr>
      <vt:lpstr>Arial</vt:lpstr>
      <vt:lpstr>Cabin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Tharindu Jay</cp:lastModifiedBy>
  <cp:revision>54</cp:revision>
  <dcterms:created xsi:type="dcterms:W3CDTF">2018-04-24T17:14:44Z</dcterms:created>
  <dcterms:modified xsi:type="dcterms:W3CDTF">2020-07-15T08:47:59Z</dcterms:modified>
</cp:coreProperties>
</file>